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304" r:id="rId4"/>
    <p:sldId id="282" r:id="rId5"/>
    <p:sldId id="305" r:id="rId6"/>
    <p:sldId id="284" r:id="rId7"/>
    <p:sldId id="285" r:id="rId8"/>
    <p:sldId id="298" r:id="rId9"/>
    <p:sldId id="289" r:id="rId10"/>
    <p:sldId id="286" r:id="rId11"/>
    <p:sldId id="290" r:id="rId12"/>
    <p:sldId id="288" r:id="rId13"/>
    <p:sldId id="291" r:id="rId14"/>
    <p:sldId id="306" r:id="rId15"/>
    <p:sldId id="302" r:id="rId16"/>
    <p:sldId id="303" r:id="rId17"/>
    <p:sldId id="293" r:id="rId18"/>
    <p:sldId id="296" r:id="rId19"/>
    <p:sldId id="301" r:id="rId20"/>
    <p:sldId id="29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22E"/>
    <a:srgbClr val="404040"/>
    <a:srgbClr val="4C2EC3"/>
    <a:srgbClr val="2E76C3"/>
    <a:srgbClr val="2EC361"/>
    <a:srgbClr val="C13018"/>
    <a:srgbClr val="C00000"/>
    <a:srgbClr val="CFB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703F5-12A4-3045-83D5-31D2B629F0AF}" v="3916" dt="2023-10-04T03:59:29.169"/>
    <p1510:client id="{270CAD91-5DD1-4714-84D2-719F94E3EC3C}" v="568" dt="2023-10-04T01:16:54.440"/>
    <p1510:client id="{83104A62-74C6-4ABD-894C-7E892EB8E161}" v="1695" dt="2023-10-04T02:26:12.806"/>
    <p1510:client id="{A8E742C2-0F12-42AB-9C42-10326556F3E5}" v="1756" dt="2023-10-04T01:43:26.106"/>
    <p1510:client id="{B0CFDA2F-08D8-4F92-A4DB-A3C0F14447A0}" v="8" dt="2023-10-04T02:12:53.317"/>
    <p1510:client id="{DBBA1B40-9DF6-4C7C-9EB6-C3D8892528F9}" v="19" vWet="20" dt="2023-10-04T02:43:20.602"/>
    <p1510:client id="{FF0B3CB5-6649-4726-BD14-F5ABD9FD65CD}" v="488" dt="2023-10-04T02:28:47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zooq Habib" userId="S::habib15@purdue.edu::b86ab396-cff8-4cde-ae96-3a9251eacac7" providerId="AD" clId="Web-{DBBA1B40-9DF6-4C7C-9EB6-C3D8892528F9}"/>
    <pc:docChg chg="modSld">
      <pc:chgData name="Farzooq Habib" userId="S::habib15@purdue.edu::b86ab396-cff8-4cde-ae96-3a9251eacac7" providerId="AD" clId="Web-{DBBA1B40-9DF6-4C7C-9EB6-C3D8892528F9}" dt="2023-10-04T02:43:17.711" v="8" actId="20577"/>
      <pc:docMkLst>
        <pc:docMk/>
      </pc:docMkLst>
      <pc:sldChg chg="modSp">
        <pc:chgData name="Farzooq Habib" userId="S::habib15@purdue.edu::b86ab396-cff8-4cde-ae96-3a9251eacac7" providerId="AD" clId="Web-{DBBA1B40-9DF6-4C7C-9EB6-C3D8892528F9}" dt="2023-10-04T02:43:17.711" v="8" actId="20577"/>
        <pc:sldMkLst>
          <pc:docMk/>
          <pc:sldMk cId="871645573" sldId="285"/>
        </pc:sldMkLst>
        <pc:spChg chg="mod">
          <ac:chgData name="Farzooq Habib" userId="S::habib15@purdue.edu::b86ab396-cff8-4cde-ae96-3a9251eacac7" providerId="AD" clId="Web-{DBBA1B40-9DF6-4C7C-9EB6-C3D8892528F9}" dt="2023-10-04T02:43:17.711" v="8" actId="20577"/>
          <ac:spMkLst>
            <pc:docMk/>
            <pc:sldMk cId="871645573" sldId="285"/>
            <ac:spMk id="19" creationId="{4952DEEE-F7BC-049C-569D-19690580F01B}"/>
          </ac:spMkLst>
        </pc:spChg>
      </pc:sldChg>
    </pc:docChg>
  </pc:docChgLst>
  <pc:docChgLst>
    <pc:chgData name="Akanksha Singh" userId="9737bcee-8b85-4268-9371-dacb1b5c5867" providerId="ADAL" clId="{12C703F5-12A4-3045-83D5-31D2B629F0AF}"/>
    <pc:docChg chg="undo redo custSel addSld delSld modSld sldOrd">
      <pc:chgData name="Akanksha Singh" userId="9737bcee-8b85-4268-9371-dacb1b5c5867" providerId="ADAL" clId="{12C703F5-12A4-3045-83D5-31D2B629F0AF}" dt="2023-10-04T03:59:29.170" v="3914" actId="20577"/>
      <pc:docMkLst>
        <pc:docMk/>
      </pc:docMkLst>
      <pc:sldChg chg="modSp mod">
        <pc:chgData name="Akanksha Singh" userId="9737bcee-8b85-4268-9371-dacb1b5c5867" providerId="ADAL" clId="{12C703F5-12A4-3045-83D5-31D2B629F0AF}" dt="2023-10-04T03:59:29.170" v="3914" actId="20577"/>
        <pc:sldMkLst>
          <pc:docMk/>
          <pc:sldMk cId="1571495313" sldId="256"/>
        </pc:sldMkLst>
        <pc:spChg chg="mod">
          <ac:chgData name="Akanksha Singh" userId="9737bcee-8b85-4268-9371-dacb1b5c5867" providerId="ADAL" clId="{12C703F5-12A4-3045-83D5-31D2B629F0AF}" dt="2023-10-04T03:59:29.170" v="3914" actId="20577"/>
          <ac:spMkLst>
            <pc:docMk/>
            <pc:sldMk cId="1571495313" sldId="256"/>
            <ac:spMk id="12" creationId="{5DEE8360-3AE3-52DE-6102-1E705AD4EDA6}"/>
          </ac:spMkLst>
        </pc:spChg>
        <pc:spChg chg="mod">
          <ac:chgData name="Akanksha Singh" userId="9737bcee-8b85-4268-9371-dacb1b5c5867" providerId="ADAL" clId="{12C703F5-12A4-3045-83D5-31D2B629F0AF}" dt="2023-10-04T01:25:27.265" v="1577" actId="1076"/>
          <ac:spMkLst>
            <pc:docMk/>
            <pc:sldMk cId="1571495313" sldId="256"/>
            <ac:spMk id="13" creationId="{D62D92E9-308F-2614-E167-5B4E3C0AA017}"/>
          </ac:spMkLst>
        </pc:spChg>
      </pc:sldChg>
      <pc:sldChg chg="addSp delSp modSp mod">
        <pc:chgData name="Akanksha Singh" userId="9737bcee-8b85-4268-9371-dacb1b5c5867" providerId="ADAL" clId="{12C703F5-12A4-3045-83D5-31D2B629F0AF}" dt="2023-10-04T02:26:09.883" v="3585" actId="20577"/>
        <pc:sldMkLst>
          <pc:docMk/>
          <pc:sldMk cId="3395869810" sldId="259"/>
        </pc:sldMkLst>
        <pc:spChg chg="add del mod">
          <ac:chgData name="Akanksha Singh" userId="9737bcee-8b85-4268-9371-dacb1b5c5867" providerId="ADAL" clId="{12C703F5-12A4-3045-83D5-31D2B629F0AF}" dt="2023-10-04T02:23:17.688" v="3494" actId="478"/>
          <ac:spMkLst>
            <pc:docMk/>
            <pc:sldMk cId="3395869810" sldId="259"/>
            <ac:spMk id="5" creationId="{66C949B3-5618-1818-72F8-51373230AD5F}"/>
          </ac:spMkLst>
        </pc:spChg>
        <pc:spChg chg="add mod">
          <ac:chgData name="Akanksha Singh" userId="9737bcee-8b85-4268-9371-dacb1b5c5867" providerId="ADAL" clId="{12C703F5-12A4-3045-83D5-31D2B629F0AF}" dt="2023-10-04T02:24:08.632" v="3532" actId="1036"/>
          <ac:spMkLst>
            <pc:docMk/>
            <pc:sldMk cId="3395869810" sldId="259"/>
            <ac:spMk id="6" creationId="{EC9262CD-FC19-5EEA-C03E-3559776ED8BC}"/>
          </ac:spMkLst>
        </pc:spChg>
        <pc:spChg chg="mod">
          <ac:chgData name="Akanksha Singh" userId="9737bcee-8b85-4268-9371-dacb1b5c5867" providerId="ADAL" clId="{12C703F5-12A4-3045-83D5-31D2B629F0AF}" dt="2023-10-04T02:23:36.760" v="3508" actId="1076"/>
          <ac:spMkLst>
            <pc:docMk/>
            <pc:sldMk cId="3395869810" sldId="259"/>
            <ac:spMk id="15" creationId="{2AAF720D-4BA8-CB84-74CA-51CEF4D288EE}"/>
          </ac:spMkLst>
        </pc:spChg>
        <pc:spChg chg="mod">
          <ac:chgData name="Akanksha Singh" userId="9737bcee-8b85-4268-9371-dacb1b5c5867" providerId="ADAL" clId="{12C703F5-12A4-3045-83D5-31D2B629F0AF}" dt="2023-10-04T02:23:56.300" v="3515" actId="1076"/>
          <ac:spMkLst>
            <pc:docMk/>
            <pc:sldMk cId="3395869810" sldId="259"/>
            <ac:spMk id="24" creationId="{9DA66F3E-2A74-C22D-FF88-454693C72F2D}"/>
          </ac:spMkLst>
        </pc:spChg>
        <pc:spChg chg="add del mod">
          <ac:chgData name="Akanksha Singh" userId="9737bcee-8b85-4268-9371-dacb1b5c5867" providerId="ADAL" clId="{12C703F5-12A4-3045-83D5-31D2B629F0AF}" dt="2023-10-04T02:25:12.618" v="3556" actId="20577"/>
          <ac:spMkLst>
            <pc:docMk/>
            <pc:sldMk cId="3395869810" sldId="259"/>
            <ac:spMk id="29" creationId="{B36C362D-4E34-91E6-1AEB-A1701720BBD2}"/>
          </ac:spMkLst>
        </pc:spChg>
        <pc:spChg chg="add del mod">
          <ac:chgData name="Akanksha Singh" userId="9737bcee-8b85-4268-9371-dacb1b5c5867" providerId="ADAL" clId="{12C703F5-12A4-3045-83D5-31D2B629F0AF}" dt="2023-10-04T02:18:36.038" v="3086" actId="478"/>
          <ac:spMkLst>
            <pc:docMk/>
            <pc:sldMk cId="3395869810" sldId="259"/>
            <ac:spMk id="30" creationId="{96CE9977-64D6-2D5B-A4F2-86B5C9330DE8}"/>
          </ac:spMkLst>
        </pc:spChg>
        <pc:spChg chg="add del mod">
          <ac:chgData name="Akanksha Singh" userId="9737bcee-8b85-4268-9371-dacb1b5c5867" providerId="ADAL" clId="{12C703F5-12A4-3045-83D5-31D2B629F0AF}" dt="2023-10-04T02:24:08.632" v="3532" actId="1036"/>
          <ac:spMkLst>
            <pc:docMk/>
            <pc:sldMk cId="3395869810" sldId="259"/>
            <ac:spMk id="31" creationId="{BE0CB517-BC09-6D68-300D-3FAD52AEDD6A}"/>
          </ac:spMkLst>
        </pc:spChg>
        <pc:spChg chg="add del mod">
          <ac:chgData name="Akanksha Singh" userId="9737bcee-8b85-4268-9371-dacb1b5c5867" providerId="ADAL" clId="{12C703F5-12A4-3045-83D5-31D2B629F0AF}" dt="2023-10-04T02:24:08.632" v="3532" actId="1036"/>
          <ac:spMkLst>
            <pc:docMk/>
            <pc:sldMk cId="3395869810" sldId="259"/>
            <ac:spMk id="32" creationId="{36C640DF-2021-359E-27DE-8D82909AE2E9}"/>
          </ac:spMkLst>
        </pc:spChg>
        <pc:spChg chg="mod">
          <ac:chgData name="Akanksha Singh" userId="9737bcee-8b85-4268-9371-dacb1b5c5867" providerId="ADAL" clId="{12C703F5-12A4-3045-83D5-31D2B629F0AF}" dt="2023-10-04T02:26:09.883" v="3585" actId="20577"/>
          <ac:spMkLst>
            <pc:docMk/>
            <pc:sldMk cId="3395869810" sldId="259"/>
            <ac:spMk id="35" creationId="{D61779E4-68BB-40CA-A0C5-C584D97A30E6}"/>
          </ac:spMkLst>
        </pc:spChg>
        <pc:spChg chg="add mod">
          <ac:chgData name="Akanksha Singh" userId="9737bcee-8b85-4268-9371-dacb1b5c5867" providerId="ADAL" clId="{12C703F5-12A4-3045-83D5-31D2B629F0AF}" dt="2023-10-04T02:23:48.787" v="3514" actId="207"/>
          <ac:spMkLst>
            <pc:docMk/>
            <pc:sldMk cId="3395869810" sldId="259"/>
            <ac:spMk id="40" creationId="{94975497-1FAB-1521-C3EF-0CB9641A8F57}"/>
          </ac:spMkLst>
        </pc:spChg>
        <pc:grpChg chg="mod">
          <ac:chgData name="Akanksha Singh" userId="9737bcee-8b85-4268-9371-dacb1b5c5867" providerId="ADAL" clId="{12C703F5-12A4-3045-83D5-31D2B629F0AF}" dt="2023-10-04T02:23:36.760" v="3508" actId="1076"/>
          <ac:grpSpMkLst>
            <pc:docMk/>
            <pc:sldMk cId="3395869810" sldId="259"/>
            <ac:grpSpMk id="2" creationId="{A4CBAFE4-474C-494C-C2CB-FC3D440EEB6E}"/>
          </ac:grpSpMkLst>
        </pc:grpChg>
        <pc:grpChg chg="mod">
          <ac:chgData name="Akanksha Singh" userId="9737bcee-8b85-4268-9371-dacb1b5c5867" providerId="ADAL" clId="{12C703F5-12A4-3045-83D5-31D2B629F0AF}" dt="2023-10-04T02:23:36.760" v="3508" actId="1076"/>
          <ac:grpSpMkLst>
            <pc:docMk/>
            <pc:sldMk cId="3395869810" sldId="259"/>
            <ac:grpSpMk id="16" creationId="{264B8371-7F04-AFDC-3D4E-3FC894E58137}"/>
          </ac:grpSpMkLst>
        </pc:grpChg>
        <pc:picChg chg="mod">
          <ac:chgData name="Akanksha Singh" userId="9737bcee-8b85-4268-9371-dacb1b5c5867" providerId="ADAL" clId="{12C703F5-12A4-3045-83D5-31D2B629F0AF}" dt="2023-10-04T02:23:43.232" v="3513" actId="1036"/>
          <ac:picMkLst>
            <pc:docMk/>
            <pc:sldMk cId="3395869810" sldId="259"/>
            <ac:picMk id="8" creationId="{2E187E8D-00AB-7E05-8E58-6DD6D3672C24}"/>
          </ac:picMkLst>
        </pc:picChg>
        <pc:picChg chg="mod">
          <ac:chgData name="Akanksha Singh" userId="9737bcee-8b85-4268-9371-dacb1b5c5867" providerId="ADAL" clId="{12C703F5-12A4-3045-83D5-31D2B629F0AF}" dt="2023-10-04T02:23:36.760" v="3508" actId="1076"/>
          <ac:picMkLst>
            <pc:docMk/>
            <pc:sldMk cId="3395869810" sldId="259"/>
            <ac:picMk id="9" creationId="{5E3CB162-0435-4442-52F6-9B85DF29C745}"/>
          </ac:picMkLst>
        </pc:picChg>
        <pc:picChg chg="mod">
          <ac:chgData name="Akanksha Singh" userId="9737bcee-8b85-4268-9371-dacb1b5c5867" providerId="ADAL" clId="{12C703F5-12A4-3045-83D5-31D2B629F0AF}" dt="2023-10-04T02:23:36.760" v="3508" actId="1076"/>
          <ac:picMkLst>
            <pc:docMk/>
            <pc:sldMk cId="3395869810" sldId="259"/>
            <ac:picMk id="10" creationId="{A82CC362-8F6F-B84D-B109-0EA260AFAE2F}"/>
          </ac:picMkLst>
        </pc:picChg>
        <pc:picChg chg="mod">
          <ac:chgData name="Akanksha Singh" userId="9737bcee-8b85-4268-9371-dacb1b5c5867" providerId="ADAL" clId="{12C703F5-12A4-3045-83D5-31D2B629F0AF}" dt="2023-10-04T02:23:28.910" v="3505" actId="1036"/>
          <ac:picMkLst>
            <pc:docMk/>
            <pc:sldMk cId="3395869810" sldId="259"/>
            <ac:picMk id="12" creationId="{0217FD53-575F-221E-2B74-077B5A23015C}"/>
          </ac:picMkLst>
        </pc:picChg>
        <pc:picChg chg="mod">
          <ac:chgData name="Akanksha Singh" userId="9737bcee-8b85-4268-9371-dacb1b5c5867" providerId="ADAL" clId="{12C703F5-12A4-3045-83D5-31D2B629F0AF}" dt="2023-10-04T02:23:36.760" v="3508" actId="1076"/>
          <ac:picMkLst>
            <pc:docMk/>
            <pc:sldMk cId="3395869810" sldId="259"/>
            <ac:picMk id="14" creationId="{AF0A474E-9652-4C58-1349-A6BD3AC188B5}"/>
          </ac:picMkLst>
        </pc:picChg>
        <pc:picChg chg="mod">
          <ac:chgData name="Akanksha Singh" userId="9737bcee-8b85-4268-9371-dacb1b5c5867" providerId="ADAL" clId="{12C703F5-12A4-3045-83D5-31D2B629F0AF}" dt="2023-10-04T02:23:28.910" v="3505" actId="1036"/>
          <ac:picMkLst>
            <pc:docMk/>
            <pc:sldMk cId="3395869810" sldId="259"/>
            <ac:picMk id="20" creationId="{2C6BB671-CB71-30EA-7404-622FC8368708}"/>
          </ac:picMkLst>
        </pc:picChg>
        <pc:picChg chg="mod">
          <ac:chgData name="Akanksha Singh" userId="9737bcee-8b85-4268-9371-dacb1b5c5867" providerId="ADAL" clId="{12C703F5-12A4-3045-83D5-31D2B629F0AF}" dt="2023-10-04T02:23:28.910" v="3505" actId="1036"/>
          <ac:picMkLst>
            <pc:docMk/>
            <pc:sldMk cId="3395869810" sldId="259"/>
            <ac:picMk id="26" creationId="{32286662-5755-2FF8-396C-672C3794E47D}"/>
          </ac:picMkLst>
        </pc:picChg>
        <pc:picChg chg="mod">
          <ac:chgData name="Akanksha Singh" userId="9737bcee-8b85-4268-9371-dacb1b5c5867" providerId="ADAL" clId="{12C703F5-12A4-3045-83D5-31D2B629F0AF}" dt="2023-10-04T02:23:28.910" v="3505" actId="1036"/>
          <ac:picMkLst>
            <pc:docMk/>
            <pc:sldMk cId="3395869810" sldId="259"/>
            <ac:picMk id="28" creationId="{24A58467-9A79-52C3-AFF4-523C4258ABFD}"/>
          </ac:picMkLst>
        </pc:picChg>
        <pc:picChg chg="mod">
          <ac:chgData name="Akanksha Singh" userId="9737bcee-8b85-4268-9371-dacb1b5c5867" providerId="ADAL" clId="{12C703F5-12A4-3045-83D5-31D2B629F0AF}" dt="2023-10-04T02:24:08.632" v="3532" actId="1036"/>
          <ac:picMkLst>
            <pc:docMk/>
            <pc:sldMk cId="3395869810" sldId="259"/>
            <ac:picMk id="39" creationId="{14708F6A-E852-0AE2-5009-EB3B9A212413}"/>
          </ac:picMkLst>
        </pc:picChg>
        <pc:picChg chg="mod">
          <ac:chgData name="Akanksha Singh" userId="9737bcee-8b85-4268-9371-dacb1b5c5867" providerId="ADAL" clId="{12C703F5-12A4-3045-83D5-31D2B629F0AF}" dt="2023-10-04T02:25:23.235" v="3578" actId="1036"/>
          <ac:picMkLst>
            <pc:docMk/>
            <pc:sldMk cId="3395869810" sldId="259"/>
            <ac:picMk id="42" creationId="{B718DD87-5DEA-0F53-FAFE-3DA9C925E6BF}"/>
          </ac:picMkLst>
        </pc:picChg>
        <pc:picChg chg="add del mod">
          <ac:chgData name="Akanksha Singh" userId="9737bcee-8b85-4268-9371-dacb1b5c5867" providerId="ADAL" clId="{12C703F5-12A4-3045-83D5-31D2B629F0AF}" dt="2023-10-04T02:22:00.306" v="3412" actId="1037"/>
          <ac:picMkLst>
            <pc:docMk/>
            <pc:sldMk cId="3395869810" sldId="259"/>
            <ac:picMk id="44" creationId="{DA2EB0C9-E30F-26E6-2A8E-A50402E706B1}"/>
          </ac:picMkLst>
        </pc:picChg>
        <pc:picChg chg="add del mod">
          <ac:chgData name="Akanksha Singh" userId="9737bcee-8b85-4268-9371-dacb1b5c5867" providerId="ADAL" clId="{12C703F5-12A4-3045-83D5-31D2B629F0AF}" dt="2023-10-04T02:24:08.632" v="3532" actId="1036"/>
          <ac:picMkLst>
            <pc:docMk/>
            <pc:sldMk cId="3395869810" sldId="259"/>
            <ac:picMk id="47" creationId="{AEB6C0C9-9FB9-3C40-5F9A-5F919FD2FCE2}"/>
          </ac:picMkLst>
        </pc:picChg>
        <pc:picChg chg="add del mod">
          <ac:chgData name="Akanksha Singh" userId="9737bcee-8b85-4268-9371-dacb1b5c5867" providerId="ADAL" clId="{12C703F5-12A4-3045-83D5-31D2B629F0AF}" dt="2023-10-04T02:19:02.351" v="3126" actId="478"/>
          <ac:picMkLst>
            <pc:docMk/>
            <pc:sldMk cId="3395869810" sldId="259"/>
            <ac:picMk id="53" creationId="{09BD2DAB-1481-9396-C348-92501EFA81D3}"/>
          </ac:picMkLst>
        </pc:picChg>
        <pc:picChg chg="add del mod">
          <ac:chgData name="Akanksha Singh" userId="9737bcee-8b85-4268-9371-dacb1b5c5867" providerId="ADAL" clId="{12C703F5-12A4-3045-83D5-31D2B629F0AF}" dt="2023-10-04T02:20:18.666" v="3255" actId="1035"/>
          <ac:picMkLst>
            <pc:docMk/>
            <pc:sldMk cId="3395869810" sldId="259"/>
            <ac:picMk id="57" creationId="{ADBE49A4-3AD2-4C30-F0DB-5ABBEF4F6C41}"/>
          </ac:picMkLst>
        </pc:picChg>
        <pc:picChg chg="mod">
          <ac:chgData name="Akanksha Singh" userId="9737bcee-8b85-4268-9371-dacb1b5c5867" providerId="ADAL" clId="{12C703F5-12A4-3045-83D5-31D2B629F0AF}" dt="2023-10-04T02:23:36.760" v="3508" actId="1076"/>
          <ac:picMkLst>
            <pc:docMk/>
            <pc:sldMk cId="3395869810" sldId="259"/>
            <ac:picMk id="1026" creationId="{DE8E60D6-1A4C-E9F3-F6EA-6831CE1DBEE6}"/>
          </ac:picMkLst>
        </pc:picChg>
        <pc:picChg chg="mod">
          <ac:chgData name="Akanksha Singh" userId="9737bcee-8b85-4268-9371-dacb1b5c5867" providerId="ADAL" clId="{12C703F5-12A4-3045-83D5-31D2B629F0AF}" dt="2023-10-04T02:23:36.760" v="3508" actId="1076"/>
          <ac:picMkLst>
            <pc:docMk/>
            <pc:sldMk cId="3395869810" sldId="259"/>
            <ac:picMk id="1028" creationId="{C1CBB1AB-E936-00AA-02C6-4DCB7DA602AB}"/>
          </ac:picMkLst>
        </pc:picChg>
        <pc:cxnChg chg="mod">
          <ac:chgData name="Akanksha Singh" userId="9737bcee-8b85-4268-9371-dacb1b5c5867" providerId="ADAL" clId="{12C703F5-12A4-3045-83D5-31D2B629F0AF}" dt="2023-10-04T02:24:22.551" v="3550" actId="1076"/>
          <ac:cxnSpMkLst>
            <pc:docMk/>
            <pc:sldMk cId="3395869810" sldId="259"/>
            <ac:cxnSpMk id="4" creationId="{556F0B04-CDE2-A313-0F0B-D2F1361622E2}"/>
          </ac:cxnSpMkLst>
        </pc:cxnChg>
        <pc:cxnChg chg="mod">
          <ac:chgData name="Akanksha Singh" userId="9737bcee-8b85-4268-9371-dacb1b5c5867" providerId="ADAL" clId="{12C703F5-12A4-3045-83D5-31D2B629F0AF}" dt="2023-10-04T02:24:26.790" v="3552" actId="1076"/>
          <ac:cxnSpMkLst>
            <pc:docMk/>
            <pc:sldMk cId="3395869810" sldId="259"/>
            <ac:cxnSpMk id="7" creationId="{6D861956-1F64-3390-A1DF-0EADF64C8EF4}"/>
          </ac:cxnSpMkLst>
        </pc:cxnChg>
        <pc:cxnChg chg="mod">
          <ac:chgData name="Akanksha Singh" userId="9737bcee-8b85-4268-9371-dacb1b5c5867" providerId="ADAL" clId="{12C703F5-12A4-3045-83D5-31D2B629F0AF}" dt="2023-10-04T02:23:36.760" v="3508" actId="1076"/>
          <ac:cxnSpMkLst>
            <pc:docMk/>
            <pc:sldMk cId="3395869810" sldId="259"/>
            <ac:cxnSpMk id="18" creationId="{9B1DA767-3E21-69C4-E5A6-1FFBC1BCE77E}"/>
          </ac:cxnSpMkLst>
        </pc:cxnChg>
        <pc:cxnChg chg="mod">
          <ac:chgData name="Akanksha Singh" userId="9737bcee-8b85-4268-9371-dacb1b5c5867" providerId="ADAL" clId="{12C703F5-12A4-3045-83D5-31D2B629F0AF}" dt="2023-10-04T02:23:36.760" v="3508" actId="1076"/>
          <ac:cxnSpMkLst>
            <pc:docMk/>
            <pc:sldMk cId="3395869810" sldId="259"/>
            <ac:cxnSpMk id="19" creationId="{157FD820-A2AE-7B18-CEBE-C03AD4AE2303}"/>
          </ac:cxnSpMkLst>
        </pc:cxnChg>
        <pc:cxnChg chg="mod">
          <ac:chgData name="Akanksha Singh" userId="9737bcee-8b85-4268-9371-dacb1b5c5867" providerId="ADAL" clId="{12C703F5-12A4-3045-83D5-31D2B629F0AF}" dt="2023-10-04T02:23:36.760" v="3508" actId="1076"/>
          <ac:cxnSpMkLst>
            <pc:docMk/>
            <pc:sldMk cId="3395869810" sldId="259"/>
            <ac:cxnSpMk id="23" creationId="{7C897509-1858-F3AB-DCEA-562E84ED97E8}"/>
          </ac:cxnSpMkLst>
        </pc:cxnChg>
        <pc:cxnChg chg="mod">
          <ac:chgData name="Akanksha Singh" userId="9737bcee-8b85-4268-9371-dacb1b5c5867" providerId="ADAL" clId="{12C703F5-12A4-3045-83D5-31D2B629F0AF}" dt="2023-10-04T02:23:36.760" v="3508" actId="1076"/>
          <ac:cxnSpMkLst>
            <pc:docMk/>
            <pc:sldMk cId="3395869810" sldId="259"/>
            <ac:cxnSpMk id="25" creationId="{5363A871-F393-5AB3-C469-CAA4838DE715}"/>
          </ac:cxnSpMkLst>
        </pc:cxnChg>
        <pc:cxnChg chg="add del mod">
          <ac:chgData name="Akanksha Singh" userId="9737bcee-8b85-4268-9371-dacb1b5c5867" providerId="ADAL" clId="{12C703F5-12A4-3045-83D5-31D2B629F0AF}" dt="2023-10-04T02:23:28.910" v="3505" actId="1036"/>
          <ac:cxnSpMkLst>
            <pc:docMk/>
            <pc:sldMk cId="3395869810" sldId="259"/>
            <ac:cxnSpMk id="38" creationId="{7AE9BC0E-C124-5875-B423-9F4DCA1494BC}"/>
          </ac:cxnSpMkLst>
        </pc:cxnChg>
      </pc:sldChg>
      <pc:sldChg chg="modSp mod ord">
        <pc:chgData name="Akanksha Singh" userId="9737bcee-8b85-4268-9371-dacb1b5c5867" providerId="ADAL" clId="{12C703F5-12A4-3045-83D5-31D2B629F0AF}" dt="2023-10-04T01:44:30.415" v="2536" actId="20577"/>
        <pc:sldMkLst>
          <pc:docMk/>
          <pc:sldMk cId="3821501806" sldId="281"/>
        </pc:sldMkLst>
        <pc:spChg chg="mod">
          <ac:chgData name="Akanksha Singh" userId="9737bcee-8b85-4268-9371-dacb1b5c5867" providerId="ADAL" clId="{12C703F5-12A4-3045-83D5-31D2B629F0AF}" dt="2023-10-04T01:44:30.415" v="2536" actId="20577"/>
          <ac:spMkLst>
            <pc:docMk/>
            <pc:sldMk cId="3821501806" sldId="281"/>
            <ac:spMk id="24" creationId="{9DA66F3E-2A74-C22D-FF88-454693C72F2D}"/>
          </ac:spMkLst>
        </pc:spChg>
      </pc:sldChg>
      <pc:sldChg chg="modSp mod">
        <pc:chgData name="Akanksha Singh" userId="9737bcee-8b85-4268-9371-dacb1b5c5867" providerId="ADAL" clId="{12C703F5-12A4-3045-83D5-31D2B629F0AF}" dt="2023-10-04T01:40:00.135" v="2199" actId="20577"/>
        <pc:sldMkLst>
          <pc:docMk/>
          <pc:sldMk cId="77741182" sldId="282"/>
        </pc:sldMkLst>
        <pc:spChg chg="mod">
          <ac:chgData name="Akanksha Singh" userId="9737bcee-8b85-4268-9371-dacb1b5c5867" providerId="ADAL" clId="{12C703F5-12A4-3045-83D5-31D2B629F0AF}" dt="2023-10-04T01:40:00.135" v="2199" actId="20577"/>
          <ac:spMkLst>
            <pc:docMk/>
            <pc:sldMk cId="77741182" sldId="282"/>
            <ac:spMk id="25" creationId="{D1F1B0C5-674B-B9BE-711D-84A2799C8BAF}"/>
          </ac:spMkLst>
        </pc:spChg>
        <pc:spChg chg="mod">
          <ac:chgData name="Akanksha Singh" userId="9737bcee-8b85-4268-9371-dacb1b5c5867" providerId="ADAL" clId="{12C703F5-12A4-3045-83D5-31D2B629F0AF}" dt="2023-10-04T01:39:20.596" v="2122" actId="20577"/>
          <ac:spMkLst>
            <pc:docMk/>
            <pc:sldMk cId="77741182" sldId="282"/>
            <ac:spMk id="31" creationId="{709445B9-1087-3BC7-2668-A393AB602885}"/>
          </ac:spMkLst>
        </pc:spChg>
      </pc:sldChg>
      <pc:sldChg chg="addSp modSp mod">
        <pc:chgData name="Akanksha Singh" userId="9737bcee-8b85-4268-9371-dacb1b5c5867" providerId="ADAL" clId="{12C703F5-12A4-3045-83D5-31D2B629F0AF}" dt="2023-10-04T01:48:18.396" v="2925" actId="20577"/>
        <pc:sldMkLst>
          <pc:docMk/>
          <pc:sldMk cId="236403485" sldId="284"/>
        </pc:sldMkLst>
        <pc:spChg chg="add mod">
          <ac:chgData name="Akanksha Singh" userId="9737bcee-8b85-4268-9371-dacb1b5c5867" providerId="ADAL" clId="{12C703F5-12A4-3045-83D5-31D2B629F0AF}" dt="2023-10-04T01:48:18.396" v="2925" actId="20577"/>
          <ac:spMkLst>
            <pc:docMk/>
            <pc:sldMk cId="236403485" sldId="284"/>
            <ac:spMk id="2" creationId="{A42345EA-B599-74E8-15D6-A2513D3373A3}"/>
          </ac:spMkLst>
        </pc:spChg>
        <pc:spChg chg="mod">
          <ac:chgData name="Akanksha Singh" userId="9737bcee-8b85-4268-9371-dacb1b5c5867" providerId="ADAL" clId="{12C703F5-12A4-3045-83D5-31D2B629F0AF}" dt="2023-10-04T01:47:58.623" v="2914" actId="20577"/>
          <ac:spMkLst>
            <pc:docMk/>
            <pc:sldMk cId="236403485" sldId="284"/>
            <ac:spMk id="5" creationId="{22631040-458E-985A-6540-6E0C7EFF095B}"/>
          </ac:spMkLst>
        </pc:spChg>
        <pc:spChg chg="mod">
          <ac:chgData name="Akanksha Singh" userId="9737bcee-8b85-4268-9371-dacb1b5c5867" providerId="ADAL" clId="{12C703F5-12A4-3045-83D5-31D2B629F0AF}" dt="2023-10-04T01:46:04.743" v="2652" actId="1035"/>
          <ac:spMkLst>
            <pc:docMk/>
            <pc:sldMk cId="236403485" sldId="284"/>
            <ac:spMk id="30" creationId="{B92CDE96-7CE1-875D-D477-153BF920116C}"/>
          </ac:spMkLst>
        </pc:spChg>
        <pc:graphicFrameChg chg="mod">
          <ac:chgData name="Akanksha Singh" userId="9737bcee-8b85-4268-9371-dacb1b5c5867" providerId="ADAL" clId="{12C703F5-12A4-3045-83D5-31D2B629F0AF}" dt="2023-10-04T01:46:04.743" v="2652" actId="1035"/>
          <ac:graphicFrameMkLst>
            <pc:docMk/>
            <pc:sldMk cId="236403485" sldId="284"/>
            <ac:graphicFrameMk id="4" creationId="{E4A6AAEA-1DE2-F961-FA5D-8E0828845009}"/>
          </ac:graphicFrameMkLst>
        </pc:graphicFrameChg>
        <pc:graphicFrameChg chg="mod">
          <ac:chgData name="Akanksha Singh" userId="9737bcee-8b85-4268-9371-dacb1b5c5867" providerId="ADAL" clId="{12C703F5-12A4-3045-83D5-31D2B629F0AF}" dt="2023-10-04T01:46:04.743" v="2652" actId="1035"/>
          <ac:graphicFrameMkLst>
            <pc:docMk/>
            <pc:sldMk cId="236403485" sldId="284"/>
            <ac:graphicFrameMk id="23" creationId="{C186DE35-BEDE-8C93-44E2-A3CD59BAB989}"/>
          </ac:graphicFrameMkLst>
        </pc:graphicFrameChg>
        <pc:graphicFrameChg chg="mod">
          <ac:chgData name="Akanksha Singh" userId="9737bcee-8b85-4268-9371-dacb1b5c5867" providerId="ADAL" clId="{12C703F5-12A4-3045-83D5-31D2B629F0AF}" dt="2023-10-04T01:46:04.743" v="2652" actId="1035"/>
          <ac:graphicFrameMkLst>
            <pc:docMk/>
            <pc:sldMk cId="236403485" sldId="284"/>
            <ac:graphicFrameMk id="28" creationId="{A03E1F5F-EFEB-D2B7-0AF5-0909EDEDC619}"/>
          </ac:graphicFrameMkLst>
        </pc:graphicFrameChg>
        <pc:graphicFrameChg chg="mod">
          <ac:chgData name="Akanksha Singh" userId="9737bcee-8b85-4268-9371-dacb1b5c5867" providerId="ADAL" clId="{12C703F5-12A4-3045-83D5-31D2B629F0AF}" dt="2023-10-04T01:46:04.743" v="2652" actId="1035"/>
          <ac:graphicFrameMkLst>
            <pc:docMk/>
            <pc:sldMk cId="236403485" sldId="284"/>
            <ac:graphicFrameMk id="29" creationId="{19C37DA5-1B32-7243-A31B-52E27EAAF008}"/>
          </ac:graphicFrameMkLst>
        </pc:graphicFrameChg>
        <pc:cxnChg chg="mod">
          <ac:chgData name="Akanksha Singh" userId="9737bcee-8b85-4268-9371-dacb1b5c5867" providerId="ADAL" clId="{12C703F5-12A4-3045-83D5-31D2B629F0AF}" dt="2023-10-04T01:46:04.743" v="2652" actId="1035"/>
          <ac:cxnSpMkLst>
            <pc:docMk/>
            <pc:sldMk cId="236403485" sldId="284"/>
            <ac:cxnSpMk id="6" creationId="{0CC2CBC8-8D53-4EBA-C903-F1ECB7E0BCB1}"/>
          </ac:cxnSpMkLst>
        </pc:cxnChg>
        <pc:cxnChg chg="mod">
          <ac:chgData name="Akanksha Singh" userId="9737bcee-8b85-4268-9371-dacb1b5c5867" providerId="ADAL" clId="{12C703F5-12A4-3045-83D5-31D2B629F0AF}" dt="2023-10-04T01:46:04.743" v="2652" actId="1035"/>
          <ac:cxnSpMkLst>
            <pc:docMk/>
            <pc:sldMk cId="236403485" sldId="284"/>
            <ac:cxnSpMk id="27" creationId="{7AC93C64-98DF-03F2-30CE-78F89BE44659}"/>
          </ac:cxnSpMkLst>
        </pc:cxnChg>
        <pc:cxnChg chg="mod">
          <ac:chgData name="Akanksha Singh" userId="9737bcee-8b85-4268-9371-dacb1b5c5867" providerId="ADAL" clId="{12C703F5-12A4-3045-83D5-31D2B629F0AF}" dt="2023-10-04T01:46:15.329" v="2660" actId="1035"/>
          <ac:cxnSpMkLst>
            <pc:docMk/>
            <pc:sldMk cId="236403485" sldId="284"/>
            <ac:cxnSpMk id="32" creationId="{AADEA689-32D9-FAC7-1C92-5D5ACE88F7EA}"/>
          </ac:cxnSpMkLst>
        </pc:cxnChg>
      </pc:sldChg>
      <pc:sldChg chg="addSp modSp mod ord">
        <pc:chgData name="Akanksha Singh" userId="9737bcee-8b85-4268-9371-dacb1b5c5867" providerId="ADAL" clId="{12C703F5-12A4-3045-83D5-31D2B629F0AF}" dt="2023-10-04T03:46:07.026" v="3896" actId="20577"/>
        <pc:sldMkLst>
          <pc:docMk/>
          <pc:sldMk cId="1805401666" sldId="286"/>
        </pc:sldMkLst>
        <pc:spChg chg="add mod">
          <ac:chgData name="Akanksha Singh" userId="9737bcee-8b85-4268-9371-dacb1b5c5867" providerId="ADAL" clId="{12C703F5-12A4-3045-83D5-31D2B629F0AF}" dt="2023-10-04T03:46:07.026" v="3896" actId="20577"/>
          <ac:spMkLst>
            <pc:docMk/>
            <pc:sldMk cId="1805401666" sldId="286"/>
            <ac:spMk id="3" creationId="{B10C1884-408D-D3E7-DB29-F18EB18D2C17}"/>
          </ac:spMkLst>
        </pc:spChg>
        <pc:picChg chg="mod">
          <ac:chgData name="Akanksha Singh" userId="9737bcee-8b85-4268-9371-dacb1b5c5867" providerId="ADAL" clId="{12C703F5-12A4-3045-83D5-31D2B629F0AF}" dt="2023-10-04T01:48:57.821" v="2928" actId="1076"/>
          <ac:picMkLst>
            <pc:docMk/>
            <pc:sldMk cId="1805401666" sldId="286"/>
            <ac:picMk id="2" creationId="{B936FA65-C624-6F57-2E5E-14D90CF8FF40}"/>
          </ac:picMkLst>
        </pc:picChg>
        <pc:picChg chg="mod">
          <ac:chgData name="Akanksha Singh" userId="9737bcee-8b85-4268-9371-dacb1b5c5867" providerId="ADAL" clId="{12C703F5-12A4-3045-83D5-31D2B629F0AF}" dt="2023-10-04T01:48:51.604" v="2926" actId="14100"/>
          <ac:picMkLst>
            <pc:docMk/>
            <pc:sldMk cId="1805401666" sldId="286"/>
            <ac:picMk id="6146" creationId="{F7252B05-C0A1-61CA-6368-5FF62A50E10B}"/>
          </ac:picMkLst>
        </pc:picChg>
      </pc:sldChg>
      <pc:sldChg chg="addSp modSp mod ord">
        <pc:chgData name="Akanksha Singh" userId="9737bcee-8b85-4268-9371-dacb1b5c5867" providerId="ADAL" clId="{12C703F5-12A4-3045-83D5-31D2B629F0AF}" dt="2023-10-04T03:46:34.131" v="3913"/>
        <pc:sldMkLst>
          <pc:docMk/>
          <pc:sldMk cId="426109958" sldId="288"/>
        </pc:sldMkLst>
        <pc:spChg chg="add mod">
          <ac:chgData name="Akanksha Singh" userId="9737bcee-8b85-4268-9371-dacb1b5c5867" providerId="ADAL" clId="{12C703F5-12A4-3045-83D5-31D2B629F0AF}" dt="2023-10-04T03:46:34.131" v="3913"/>
          <ac:spMkLst>
            <pc:docMk/>
            <pc:sldMk cId="426109958" sldId="288"/>
            <ac:spMk id="3" creationId="{4D88B3CE-DFC3-D127-6D22-AA45B826F239}"/>
          </ac:spMkLst>
        </pc:spChg>
        <pc:picChg chg="mod">
          <ac:chgData name="Akanksha Singh" userId="9737bcee-8b85-4268-9371-dacb1b5c5867" providerId="ADAL" clId="{12C703F5-12A4-3045-83D5-31D2B629F0AF}" dt="2023-10-04T02:43:51.456" v="3890" actId="14100"/>
          <ac:picMkLst>
            <pc:docMk/>
            <pc:sldMk cId="426109958" sldId="288"/>
            <ac:picMk id="8194" creationId="{C1E16C3D-B401-B1BA-6E23-FF2DECACD393}"/>
          </ac:picMkLst>
        </pc:picChg>
        <pc:picChg chg="mod">
          <ac:chgData name="Akanksha Singh" userId="9737bcee-8b85-4268-9371-dacb1b5c5867" providerId="ADAL" clId="{12C703F5-12A4-3045-83D5-31D2B629F0AF}" dt="2023-10-04T02:43:54.122" v="3891" actId="14100"/>
          <ac:picMkLst>
            <pc:docMk/>
            <pc:sldMk cId="426109958" sldId="288"/>
            <ac:picMk id="8196" creationId="{237AD837-609A-E9EF-F074-7BE4B37944E1}"/>
          </ac:picMkLst>
        </pc:picChg>
        <pc:picChg chg="mod">
          <ac:chgData name="Akanksha Singh" userId="9737bcee-8b85-4268-9371-dacb1b5c5867" providerId="ADAL" clId="{12C703F5-12A4-3045-83D5-31D2B629F0AF}" dt="2023-10-04T02:43:59.320" v="3893" actId="1076"/>
          <ac:picMkLst>
            <pc:docMk/>
            <pc:sldMk cId="426109958" sldId="288"/>
            <ac:picMk id="8198" creationId="{A595FA86-6AFF-1996-9592-E9ABA68D5C2E}"/>
          </ac:picMkLst>
        </pc:picChg>
      </pc:sldChg>
      <pc:sldChg chg="ord">
        <pc:chgData name="Akanksha Singh" userId="9737bcee-8b85-4268-9371-dacb1b5c5867" providerId="ADAL" clId="{12C703F5-12A4-3045-83D5-31D2B629F0AF}" dt="2023-10-04T01:49:44.472" v="2932" actId="20578"/>
        <pc:sldMkLst>
          <pc:docMk/>
          <pc:sldMk cId="714967983" sldId="289"/>
        </pc:sldMkLst>
      </pc:sldChg>
      <pc:sldChg chg="modSp add mod ord">
        <pc:chgData name="Akanksha Singh" userId="9737bcee-8b85-4268-9371-dacb1b5c5867" providerId="ADAL" clId="{12C703F5-12A4-3045-83D5-31D2B629F0AF}" dt="2023-10-04T00:33:52.210" v="8"/>
        <pc:sldMkLst>
          <pc:docMk/>
          <pc:sldMk cId="4128591772" sldId="294"/>
        </pc:sldMkLst>
        <pc:graphicFrameChg chg="mod">
          <ac:chgData name="Akanksha Singh" userId="9737bcee-8b85-4268-9371-dacb1b5c5867" providerId="ADAL" clId="{12C703F5-12A4-3045-83D5-31D2B629F0AF}" dt="2023-10-04T00:33:52.210" v="8"/>
          <ac:graphicFrameMkLst>
            <pc:docMk/>
            <pc:sldMk cId="4128591772" sldId="294"/>
            <ac:graphicFrameMk id="2" creationId="{55F02854-F89C-3CE6-6683-827073D51D9D}"/>
          </ac:graphicFrameMkLst>
        </pc:graphicFrameChg>
      </pc:sldChg>
      <pc:sldChg chg="addSp delSp modSp mod ord">
        <pc:chgData name="Akanksha Singh" userId="9737bcee-8b85-4268-9371-dacb1b5c5867" providerId="ADAL" clId="{12C703F5-12A4-3045-83D5-31D2B629F0AF}" dt="2023-10-04T01:24:26.556" v="1575" actId="1076"/>
        <pc:sldMkLst>
          <pc:docMk/>
          <pc:sldMk cId="2813700859" sldId="295"/>
        </pc:sldMkLst>
        <pc:spChg chg="add mod">
          <ac:chgData name="Akanksha Singh" userId="9737bcee-8b85-4268-9371-dacb1b5c5867" providerId="ADAL" clId="{12C703F5-12A4-3045-83D5-31D2B629F0AF}" dt="2023-10-04T01:15:17.290" v="1221" actId="1035"/>
          <ac:spMkLst>
            <pc:docMk/>
            <pc:sldMk cId="2813700859" sldId="295"/>
            <ac:spMk id="2" creationId="{5419B4AE-87F5-B890-3E90-537D86A1BBB5}"/>
          </ac:spMkLst>
        </pc:spChg>
        <pc:spChg chg="add mod">
          <ac:chgData name="Akanksha Singh" userId="9737bcee-8b85-4268-9371-dacb1b5c5867" providerId="ADAL" clId="{12C703F5-12A4-3045-83D5-31D2B629F0AF}" dt="2023-10-04T01:14:14.674" v="1215" actId="1076"/>
          <ac:spMkLst>
            <pc:docMk/>
            <pc:sldMk cId="2813700859" sldId="295"/>
            <ac:spMk id="3" creationId="{381732D2-36D1-8297-526B-07D96D048E2F}"/>
          </ac:spMkLst>
        </pc:spChg>
        <pc:spChg chg="add del mod">
          <ac:chgData name="Akanksha Singh" userId="9737bcee-8b85-4268-9371-dacb1b5c5867" providerId="ADAL" clId="{12C703F5-12A4-3045-83D5-31D2B629F0AF}" dt="2023-10-04T01:13:52.617" v="1209" actId="478"/>
          <ac:spMkLst>
            <pc:docMk/>
            <pc:sldMk cId="2813700859" sldId="295"/>
            <ac:spMk id="4" creationId="{393CFED4-3C9F-F9DC-CD7B-7CCB2B898E62}"/>
          </ac:spMkLst>
        </pc:spChg>
        <pc:spChg chg="add mod">
          <ac:chgData name="Akanksha Singh" userId="9737bcee-8b85-4268-9371-dacb1b5c5867" providerId="ADAL" clId="{12C703F5-12A4-3045-83D5-31D2B629F0AF}" dt="2023-10-04T01:14:44.542" v="1220" actId="208"/>
          <ac:spMkLst>
            <pc:docMk/>
            <pc:sldMk cId="2813700859" sldId="295"/>
            <ac:spMk id="5" creationId="{6E6AB754-D9D8-6A51-FA1D-33487F9EB046}"/>
          </ac:spMkLst>
        </pc:spChg>
        <pc:spChg chg="add del mod">
          <ac:chgData name="Akanksha Singh" userId="9737bcee-8b85-4268-9371-dacb1b5c5867" providerId="ADAL" clId="{12C703F5-12A4-3045-83D5-31D2B629F0AF}" dt="2023-10-04T01:10:26.679" v="1142" actId="478"/>
          <ac:spMkLst>
            <pc:docMk/>
            <pc:sldMk cId="2813700859" sldId="295"/>
            <ac:spMk id="5" creationId="{A22791D5-E822-1F1B-34A0-7B41C48906E8}"/>
          </ac:spMkLst>
        </pc:spChg>
        <pc:spChg chg="add del mod">
          <ac:chgData name="Akanksha Singh" userId="9737bcee-8b85-4268-9371-dacb1b5c5867" providerId="ADAL" clId="{12C703F5-12A4-3045-83D5-31D2B629F0AF}" dt="2023-10-04T01:10:26.679" v="1142" actId="478"/>
          <ac:spMkLst>
            <pc:docMk/>
            <pc:sldMk cId="2813700859" sldId="295"/>
            <ac:spMk id="6" creationId="{C15DBC1C-0CFA-FE05-7B30-41E5FF6CEFD4}"/>
          </ac:spMkLst>
        </pc:spChg>
        <pc:spChg chg="add del mod">
          <ac:chgData name="Akanksha Singh" userId="9737bcee-8b85-4268-9371-dacb1b5c5867" providerId="ADAL" clId="{12C703F5-12A4-3045-83D5-31D2B629F0AF}" dt="2023-10-04T01:13:46.420" v="1207" actId="478"/>
          <ac:spMkLst>
            <pc:docMk/>
            <pc:sldMk cId="2813700859" sldId="295"/>
            <ac:spMk id="8" creationId="{AD16E0B7-5C29-5014-7E42-19D38CA7F094}"/>
          </ac:spMkLst>
        </pc:spChg>
        <pc:spChg chg="add del mod">
          <ac:chgData name="Akanksha Singh" userId="9737bcee-8b85-4268-9371-dacb1b5c5867" providerId="ADAL" clId="{12C703F5-12A4-3045-83D5-31D2B629F0AF}" dt="2023-10-04T01:13:52.617" v="1209" actId="478"/>
          <ac:spMkLst>
            <pc:docMk/>
            <pc:sldMk cId="2813700859" sldId="295"/>
            <ac:spMk id="9" creationId="{7436E383-B509-3319-5A12-435AF8E3D13C}"/>
          </ac:spMkLst>
        </pc:spChg>
        <pc:spChg chg="add mod">
          <ac:chgData name="Akanksha Singh" userId="9737bcee-8b85-4268-9371-dacb1b5c5867" providerId="ADAL" clId="{12C703F5-12A4-3045-83D5-31D2B629F0AF}" dt="2023-10-04T01:22:00.196" v="1352" actId="1076"/>
          <ac:spMkLst>
            <pc:docMk/>
            <pc:sldMk cId="2813700859" sldId="295"/>
            <ac:spMk id="10" creationId="{7890D180-C281-712C-B103-7F7BC733027B}"/>
          </ac:spMkLst>
        </pc:spChg>
        <pc:spChg chg="add del mod">
          <ac:chgData name="Akanksha Singh" userId="9737bcee-8b85-4268-9371-dacb1b5c5867" providerId="ADAL" clId="{12C703F5-12A4-3045-83D5-31D2B629F0AF}" dt="2023-10-04T01:13:52.617" v="1209" actId="478"/>
          <ac:spMkLst>
            <pc:docMk/>
            <pc:sldMk cId="2813700859" sldId="295"/>
            <ac:spMk id="12" creationId="{A9E35468-3400-AA74-F5AC-22425B4B72E0}"/>
          </ac:spMkLst>
        </pc:spChg>
        <pc:spChg chg="add mod">
          <ac:chgData name="Akanksha Singh" userId="9737bcee-8b85-4268-9371-dacb1b5c5867" providerId="ADAL" clId="{12C703F5-12A4-3045-83D5-31D2B629F0AF}" dt="2023-10-04T01:23:42.936" v="1473" actId="1076"/>
          <ac:spMkLst>
            <pc:docMk/>
            <pc:sldMk cId="2813700859" sldId="295"/>
            <ac:spMk id="15" creationId="{7C57B5E0-8920-2DED-411D-D70E8739C6D2}"/>
          </ac:spMkLst>
        </pc:spChg>
        <pc:spChg chg="add mod">
          <ac:chgData name="Akanksha Singh" userId="9737bcee-8b85-4268-9371-dacb1b5c5867" providerId="ADAL" clId="{12C703F5-12A4-3045-83D5-31D2B629F0AF}" dt="2023-10-04T01:24:19.975" v="1574" actId="20577"/>
          <ac:spMkLst>
            <pc:docMk/>
            <pc:sldMk cId="2813700859" sldId="295"/>
            <ac:spMk id="16" creationId="{41AF6670-DA73-8B0F-62E2-B5C7BDD370F5}"/>
          </ac:spMkLst>
        </pc:spChg>
        <pc:spChg chg="mod">
          <ac:chgData name="Akanksha Singh" userId="9737bcee-8b85-4268-9371-dacb1b5c5867" providerId="ADAL" clId="{12C703F5-12A4-3045-83D5-31D2B629F0AF}" dt="2023-10-04T01:08:53.294" v="1130" actId="20577"/>
          <ac:spMkLst>
            <pc:docMk/>
            <pc:sldMk cId="2813700859" sldId="295"/>
            <ac:spMk id="24" creationId="{9DA66F3E-2A74-C22D-FF88-454693C72F2D}"/>
          </ac:spMkLst>
        </pc:spChg>
        <pc:graphicFrameChg chg="add del mod modGraphic">
          <ac:chgData name="Akanksha Singh" userId="9737bcee-8b85-4268-9371-dacb1b5c5867" providerId="ADAL" clId="{12C703F5-12A4-3045-83D5-31D2B629F0AF}" dt="2023-10-04T01:09:13.572" v="1132" actId="478"/>
          <ac:graphicFrameMkLst>
            <pc:docMk/>
            <pc:sldMk cId="2813700859" sldId="295"/>
            <ac:graphicFrameMk id="3" creationId="{D7D9F208-FF2B-09EE-C584-BFF47A2D9C99}"/>
          </ac:graphicFrameMkLst>
        </pc:graphicFrameChg>
        <pc:graphicFrameChg chg="mod">
          <ac:chgData name="Akanksha Singh" userId="9737bcee-8b85-4268-9371-dacb1b5c5867" providerId="ADAL" clId="{12C703F5-12A4-3045-83D5-31D2B629F0AF}" dt="2023-10-04T01:21:53.842" v="1351" actId="14100"/>
          <ac:graphicFrameMkLst>
            <pc:docMk/>
            <pc:sldMk cId="2813700859" sldId="295"/>
            <ac:graphicFrameMk id="6" creationId="{B31473E0-52A9-3438-D82C-A76DE3FA7013}"/>
          </ac:graphicFrameMkLst>
        </pc:graphicFrameChg>
        <pc:graphicFrameChg chg="del mod">
          <ac:chgData name="Akanksha Singh" userId="9737bcee-8b85-4268-9371-dacb1b5c5867" providerId="ADAL" clId="{12C703F5-12A4-3045-83D5-31D2B629F0AF}" dt="2023-10-04T01:08:28.835" v="1089" actId="478"/>
          <ac:graphicFrameMkLst>
            <pc:docMk/>
            <pc:sldMk cId="2813700859" sldId="295"/>
            <ac:graphicFrameMk id="43" creationId="{6AD88819-D921-0596-32A7-AA91EB88D1AE}"/>
          </ac:graphicFrameMkLst>
        </pc:graphicFrameChg>
        <pc:graphicFrameChg chg="del mod">
          <ac:chgData name="Akanksha Singh" userId="9737bcee-8b85-4268-9371-dacb1b5c5867" providerId="ADAL" clId="{12C703F5-12A4-3045-83D5-31D2B629F0AF}" dt="2023-10-04T01:08:28.835" v="1089" actId="478"/>
          <ac:graphicFrameMkLst>
            <pc:docMk/>
            <pc:sldMk cId="2813700859" sldId="295"/>
            <ac:graphicFrameMk id="92" creationId="{A30440B2-2D3E-0CAF-9F81-C03DFE1D8D32}"/>
          </ac:graphicFrameMkLst>
        </pc:graphicFrameChg>
        <pc:picChg chg="add del mod">
          <ac:chgData name="Akanksha Singh" userId="9737bcee-8b85-4268-9371-dacb1b5c5867" providerId="ADAL" clId="{12C703F5-12A4-3045-83D5-31D2B629F0AF}" dt="2023-10-04T01:13:48.911" v="1208" actId="478"/>
          <ac:picMkLst>
            <pc:docMk/>
            <pc:sldMk cId="2813700859" sldId="295"/>
            <ac:picMk id="11" creationId="{37680FAA-E575-247B-5CE6-EDED864D4AE5}"/>
          </ac:picMkLst>
        </pc:picChg>
        <pc:picChg chg="mod">
          <ac:chgData name="Akanksha Singh" userId="9737bcee-8b85-4268-9371-dacb1b5c5867" providerId="ADAL" clId="{12C703F5-12A4-3045-83D5-31D2B629F0AF}" dt="2023-10-04T01:24:26.556" v="1575" actId="1076"/>
          <ac:picMkLst>
            <pc:docMk/>
            <pc:sldMk cId="2813700859" sldId="295"/>
            <ac:picMk id="14" creationId="{7C5A9F69-E794-C66F-D3EB-9A744D0031FB}"/>
          </ac:picMkLst>
        </pc:picChg>
      </pc:sldChg>
      <pc:sldChg chg="ord">
        <pc:chgData name="Akanksha Singh" userId="9737bcee-8b85-4268-9371-dacb1b5c5867" providerId="ADAL" clId="{12C703F5-12A4-3045-83D5-31D2B629F0AF}" dt="2023-10-04T01:02:02.605" v="947" actId="20578"/>
        <pc:sldMkLst>
          <pc:docMk/>
          <pc:sldMk cId="2258090157" sldId="297"/>
        </pc:sldMkLst>
      </pc:sldChg>
      <pc:sldChg chg="new del">
        <pc:chgData name="Akanksha Singh" userId="9737bcee-8b85-4268-9371-dacb1b5c5867" providerId="ADAL" clId="{12C703F5-12A4-3045-83D5-31D2B629F0AF}" dt="2023-10-04T01:15:30.158" v="1222" actId="2696"/>
        <pc:sldMkLst>
          <pc:docMk/>
          <pc:sldMk cId="3979271444" sldId="299"/>
        </pc:sldMkLst>
      </pc:sldChg>
      <pc:sldChg chg="addSp delSp modSp add del mod">
        <pc:chgData name="Akanksha Singh" userId="9737bcee-8b85-4268-9371-dacb1b5c5867" providerId="ADAL" clId="{12C703F5-12A4-3045-83D5-31D2B629F0AF}" dt="2023-10-04T01:15:33.205" v="1223" actId="2696"/>
        <pc:sldMkLst>
          <pc:docMk/>
          <pc:sldMk cId="330858116" sldId="300"/>
        </pc:sldMkLst>
        <pc:spChg chg="mod">
          <ac:chgData name="Akanksha Singh" userId="9737bcee-8b85-4268-9371-dacb1b5c5867" providerId="ADAL" clId="{12C703F5-12A4-3045-83D5-31D2B629F0AF}" dt="2023-10-04T01:07:54.715" v="1085" actId="20577"/>
          <ac:spMkLst>
            <pc:docMk/>
            <pc:sldMk cId="330858116" sldId="300"/>
            <ac:spMk id="3" creationId="{0ACF388E-9250-8567-44A4-94D465A16B6A}"/>
          </ac:spMkLst>
        </pc:spChg>
        <pc:spChg chg="del">
          <ac:chgData name="Akanksha Singh" userId="9737bcee-8b85-4268-9371-dacb1b5c5867" providerId="ADAL" clId="{12C703F5-12A4-3045-83D5-31D2B629F0AF}" dt="2023-10-04T01:07:44.874" v="1070" actId="478"/>
          <ac:spMkLst>
            <pc:docMk/>
            <pc:sldMk cId="330858116" sldId="300"/>
            <ac:spMk id="4" creationId="{96DEBAAD-2017-90E8-1A07-CEE9CA29E5A1}"/>
          </ac:spMkLst>
        </pc:spChg>
        <pc:spChg chg="add del mod">
          <ac:chgData name="Akanksha Singh" userId="9737bcee-8b85-4268-9371-dacb1b5c5867" providerId="ADAL" clId="{12C703F5-12A4-3045-83D5-31D2B629F0AF}" dt="2023-10-04T01:07:49.805" v="1071" actId="478"/>
          <ac:spMkLst>
            <pc:docMk/>
            <pc:sldMk cId="330858116" sldId="300"/>
            <ac:spMk id="7" creationId="{AFCA8799-EF0A-0477-A20C-4266C06EE145}"/>
          </ac:spMkLst>
        </pc:spChg>
      </pc:sldChg>
      <pc:sldChg chg="add ord">
        <pc:chgData name="Akanksha Singh" userId="9737bcee-8b85-4268-9371-dacb1b5c5867" providerId="ADAL" clId="{12C703F5-12A4-3045-83D5-31D2B629F0AF}" dt="2023-10-04T01:08:31.869" v="1090" actId="20578"/>
        <pc:sldMkLst>
          <pc:docMk/>
          <pc:sldMk cId="360377547" sldId="301"/>
        </pc:sldMkLst>
      </pc:sldChg>
      <pc:sldChg chg="add del">
        <pc:chgData name="Akanksha Singh" userId="9737bcee-8b85-4268-9371-dacb1b5c5867" providerId="ADAL" clId="{12C703F5-12A4-3045-83D5-31D2B629F0AF}" dt="2023-10-04T01:08:24.472" v="1088" actId="2696"/>
        <pc:sldMkLst>
          <pc:docMk/>
          <pc:sldMk cId="3165862259" sldId="302"/>
        </pc:sldMkLst>
      </pc:sldChg>
      <pc:sldChg chg="modSp add mod">
        <pc:chgData name="Akanksha Singh" userId="9737bcee-8b85-4268-9371-dacb1b5c5867" providerId="ADAL" clId="{12C703F5-12A4-3045-83D5-31D2B629F0AF}" dt="2023-10-04T01:38:58.433" v="2117" actId="20577"/>
        <pc:sldMkLst>
          <pc:docMk/>
          <pc:sldMk cId="1022364340" sldId="304"/>
        </pc:sldMkLst>
        <pc:spChg chg="mod">
          <ac:chgData name="Akanksha Singh" userId="9737bcee-8b85-4268-9371-dacb1b5c5867" providerId="ADAL" clId="{12C703F5-12A4-3045-83D5-31D2B629F0AF}" dt="2023-10-04T01:36:25.907" v="1884" actId="20577"/>
          <ac:spMkLst>
            <pc:docMk/>
            <pc:sldMk cId="1022364340" sldId="304"/>
            <ac:spMk id="24" creationId="{9DA66F3E-2A74-C22D-FF88-454693C72F2D}"/>
          </ac:spMkLst>
        </pc:spChg>
        <pc:spChg chg="mod">
          <ac:chgData name="Akanksha Singh" userId="9737bcee-8b85-4268-9371-dacb1b5c5867" providerId="ADAL" clId="{12C703F5-12A4-3045-83D5-31D2B629F0AF}" dt="2023-10-04T01:36:51.067" v="1918" actId="255"/>
          <ac:spMkLst>
            <pc:docMk/>
            <pc:sldMk cId="1022364340" sldId="304"/>
            <ac:spMk id="39" creationId="{99CBD57E-91F0-1CC4-1A6C-474E864F906B}"/>
          </ac:spMkLst>
        </pc:spChg>
        <pc:spChg chg="mod">
          <ac:chgData name="Akanksha Singh" userId="9737bcee-8b85-4268-9371-dacb1b5c5867" providerId="ADAL" clId="{12C703F5-12A4-3045-83D5-31D2B629F0AF}" dt="2023-10-04T01:37:55.560" v="2033" actId="1076"/>
          <ac:spMkLst>
            <pc:docMk/>
            <pc:sldMk cId="1022364340" sldId="304"/>
            <ac:spMk id="1036" creationId="{1EFF5E45-5B8A-89AE-45CA-79F8B0A2256D}"/>
          </ac:spMkLst>
        </pc:spChg>
        <pc:spChg chg="mod">
          <ac:chgData name="Akanksha Singh" userId="9737bcee-8b85-4268-9371-dacb1b5c5867" providerId="ADAL" clId="{12C703F5-12A4-3045-83D5-31D2B629F0AF}" dt="2023-10-04T01:38:58.433" v="2117" actId="20577"/>
          <ac:spMkLst>
            <pc:docMk/>
            <pc:sldMk cId="1022364340" sldId="304"/>
            <ac:spMk id="1038" creationId="{7FB537AB-F76F-195E-A700-DC8444D3936D}"/>
          </ac:spMkLst>
        </pc:spChg>
        <pc:spChg chg="mod">
          <ac:chgData name="Akanksha Singh" userId="9737bcee-8b85-4268-9371-dacb1b5c5867" providerId="ADAL" clId="{12C703F5-12A4-3045-83D5-31D2B629F0AF}" dt="2023-10-04T01:38:19.796" v="2051" actId="20577"/>
          <ac:spMkLst>
            <pc:docMk/>
            <pc:sldMk cId="1022364340" sldId="304"/>
            <ac:spMk id="1039" creationId="{04CC791F-C6D1-1C6F-4107-EF14A3FB4BD9}"/>
          </ac:spMkLst>
        </pc:spChg>
      </pc:sldChg>
      <pc:sldChg chg="modSp add mod">
        <pc:chgData name="Akanksha Singh" userId="9737bcee-8b85-4268-9371-dacb1b5c5867" providerId="ADAL" clId="{12C703F5-12A4-3045-83D5-31D2B629F0AF}" dt="2023-10-04T01:45:05.408" v="2634" actId="20577"/>
        <pc:sldMkLst>
          <pc:docMk/>
          <pc:sldMk cId="1250261314" sldId="305"/>
        </pc:sldMkLst>
        <pc:spChg chg="mod">
          <ac:chgData name="Akanksha Singh" userId="9737bcee-8b85-4268-9371-dacb1b5c5867" providerId="ADAL" clId="{12C703F5-12A4-3045-83D5-31D2B629F0AF}" dt="2023-10-04T01:45:05.408" v="2634" actId="20577"/>
          <ac:spMkLst>
            <pc:docMk/>
            <pc:sldMk cId="1250261314" sldId="305"/>
            <ac:spMk id="24" creationId="{9DA66F3E-2A74-C22D-FF88-454693C72F2D}"/>
          </ac:spMkLst>
        </pc:spChg>
      </pc:sldChg>
      <pc:sldMasterChg chg="delSldLayout">
        <pc:chgData name="Akanksha Singh" userId="9737bcee-8b85-4268-9371-dacb1b5c5867" providerId="ADAL" clId="{12C703F5-12A4-3045-83D5-31D2B629F0AF}" dt="2023-10-04T01:15:33.205" v="1223" actId="2696"/>
        <pc:sldMasterMkLst>
          <pc:docMk/>
          <pc:sldMasterMk cId="2675169011" sldId="2147483648"/>
        </pc:sldMasterMkLst>
        <pc:sldLayoutChg chg="del">
          <pc:chgData name="Akanksha Singh" userId="9737bcee-8b85-4268-9371-dacb1b5c5867" providerId="ADAL" clId="{12C703F5-12A4-3045-83D5-31D2B629F0AF}" dt="2023-10-04T01:15:33.205" v="1223" actId="2696"/>
          <pc:sldLayoutMkLst>
            <pc:docMk/>
            <pc:sldMasterMk cId="2675169011" sldId="2147483648"/>
            <pc:sldLayoutMk cId="2403664210" sldId="2147483660"/>
          </pc:sldLayoutMkLst>
        </pc:sldLayoutChg>
      </pc:sldMasterChg>
    </pc:docChg>
  </pc:docChgLst>
  <pc:docChgLst>
    <pc:chgData name="Samridhi Vats" userId="5d8ff42b-1aa9-4aca-bee2-1d6899870c57" providerId="ADAL" clId="{FF0B3CB5-6649-4726-BD14-F5ABD9FD65CD}"/>
    <pc:docChg chg="undo custSel addSld delSld modSld sldOrd">
      <pc:chgData name="Samridhi Vats" userId="5d8ff42b-1aa9-4aca-bee2-1d6899870c57" providerId="ADAL" clId="{FF0B3CB5-6649-4726-BD14-F5ABD9FD65CD}" dt="2023-10-04T02:28:47.372" v="487" actId="1076"/>
      <pc:docMkLst>
        <pc:docMk/>
      </pc:docMkLst>
      <pc:sldChg chg="addSp delSp modSp mod">
        <pc:chgData name="Samridhi Vats" userId="5d8ff42b-1aa9-4aca-bee2-1d6899870c57" providerId="ADAL" clId="{FF0B3CB5-6649-4726-BD14-F5ABD9FD65CD}" dt="2023-10-04T02:28:47.372" v="487" actId="1076"/>
        <pc:sldMkLst>
          <pc:docMk/>
          <pc:sldMk cId="3395869810" sldId="259"/>
        </pc:sldMkLst>
        <pc:picChg chg="add mod">
          <ac:chgData name="Samridhi Vats" userId="5d8ff42b-1aa9-4aca-bee2-1d6899870c57" providerId="ADAL" clId="{FF0B3CB5-6649-4726-BD14-F5ABD9FD65CD}" dt="2023-10-04T02:28:41.006" v="486" actId="1076"/>
          <ac:picMkLst>
            <pc:docMk/>
            <pc:sldMk cId="3395869810" sldId="259"/>
            <ac:picMk id="5" creationId="{F067665C-A0D4-5AED-D163-625D383C66E8}"/>
          </ac:picMkLst>
        </pc:picChg>
        <pc:picChg chg="add del mod">
          <ac:chgData name="Samridhi Vats" userId="5d8ff42b-1aa9-4aca-bee2-1d6899870c57" providerId="ADAL" clId="{FF0B3CB5-6649-4726-BD14-F5ABD9FD65CD}" dt="2023-10-04T02:25:47.844" v="465" actId="478"/>
          <ac:picMkLst>
            <pc:docMk/>
            <pc:sldMk cId="3395869810" sldId="259"/>
            <ac:picMk id="17" creationId="{E58DFC35-3FE1-4C77-1EB2-543252FDC543}"/>
          </ac:picMkLst>
        </pc:picChg>
        <pc:picChg chg="add mod">
          <ac:chgData name="Samridhi Vats" userId="5d8ff42b-1aa9-4aca-bee2-1d6899870c57" providerId="ADAL" clId="{FF0B3CB5-6649-4726-BD14-F5ABD9FD65CD}" dt="2023-10-04T02:28:37.519" v="485" actId="1076"/>
          <ac:picMkLst>
            <pc:docMk/>
            <pc:sldMk cId="3395869810" sldId="259"/>
            <ac:picMk id="27" creationId="{B16F2517-EF26-D1CB-CBE0-7C6103BF4222}"/>
          </ac:picMkLst>
        </pc:picChg>
        <pc:picChg chg="add mod">
          <ac:chgData name="Samridhi Vats" userId="5d8ff42b-1aa9-4aca-bee2-1d6899870c57" providerId="ADAL" clId="{FF0B3CB5-6649-4726-BD14-F5ABD9FD65CD}" dt="2023-10-04T02:28:47.372" v="487" actId="1076"/>
          <ac:picMkLst>
            <pc:docMk/>
            <pc:sldMk cId="3395869810" sldId="259"/>
            <ac:picMk id="39" creationId="{14708F6A-E852-0AE2-5009-EB3B9A212413}"/>
          </ac:picMkLst>
        </pc:picChg>
        <pc:picChg chg="add mod">
          <ac:chgData name="Samridhi Vats" userId="5d8ff42b-1aa9-4aca-bee2-1d6899870c57" providerId="ADAL" clId="{FF0B3CB5-6649-4726-BD14-F5ABD9FD65CD}" dt="2023-10-04T02:28:28.364" v="484" actId="1038"/>
          <ac:picMkLst>
            <pc:docMk/>
            <pc:sldMk cId="3395869810" sldId="259"/>
            <ac:picMk id="42" creationId="{B718DD87-5DEA-0F53-FAFE-3DA9C925E6BF}"/>
          </ac:picMkLst>
        </pc:picChg>
        <pc:picChg chg="del">
          <ac:chgData name="Samridhi Vats" userId="5d8ff42b-1aa9-4aca-bee2-1d6899870c57" providerId="ADAL" clId="{FF0B3CB5-6649-4726-BD14-F5ABD9FD65CD}" dt="2023-10-04T02:23:29.413" v="447" actId="478"/>
          <ac:picMkLst>
            <pc:docMk/>
            <pc:sldMk cId="3395869810" sldId="259"/>
            <ac:picMk id="44" creationId="{DA2EB0C9-E30F-26E6-2A8E-A50402E706B1}"/>
          </ac:picMkLst>
        </pc:picChg>
        <pc:picChg chg="del">
          <ac:chgData name="Samridhi Vats" userId="5d8ff42b-1aa9-4aca-bee2-1d6899870c57" providerId="ADAL" clId="{FF0B3CB5-6649-4726-BD14-F5ABD9FD65CD}" dt="2023-10-04T02:24:13.784" v="456" actId="478"/>
          <ac:picMkLst>
            <pc:docMk/>
            <pc:sldMk cId="3395869810" sldId="259"/>
            <ac:picMk id="47" creationId="{AEB6C0C9-9FB9-3C40-5F9A-5F919FD2FCE2}"/>
          </ac:picMkLst>
        </pc:picChg>
        <pc:picChg chg="del">
          <ac:chgData name="Samridhi Vats" userId="5d8ff42b-1aa9-4aca-bee2-1d6899870c57" providerId="ADAL" clId="{FF0B3CB5-6649-4726-BD14-F5ABD9FD65CD}" dt="2023-10-04T02:22:27.422" v="441" actId="478"/>
          <ac:picMkLst>
            <pc:docMk/>
            <pc:sldMk cId="3395869810" sldId="259"/>
            <ac:picMk id="57" creationId="{ADBE49A4-3AD2-4C30-F0DB-5ABBEF4F6C41}"/>
          </ac:picMkLst>
        </pc:picChg>
      </pc:sldChg>
      <pc:sldChg chg="del">
        <pc:chgData name="Samridhi Vats" userId="5d8ff42b-1aa9-4aca-bee2-1d6899870c57" providerId="ADAL" clId="{FF0B3CB5-6649-4726-BD14-F5ABD9FD65CD}" dt="2023-10-04T01:56:55.611" v="227" actId="47"/>
        <pc:sldMkLst>
          <pc:docMk/>
          <pc:sldMk cId="3495547600" sldId="279"/>
        </pc:sldMkLst>
      </pc:sldChg>
      <pc:sldChg chg="del">
        <pc:chgData name="Samridhi Vats" userId="5d8ff42b-1aa9-4aca-bee2-1d6899870c57" providerId="ADAL" clId="{FF0B3CB5-6649-4726-BD14-F5ABD9FD65CD}" dt="2023-10-04T01:57:02.861" v="228" actId="47"/>
        <pc:sldMkLst>
          <pc:docMk/>
          <pc:sldMk cId="3821501806" sldId="281"/>
        </pc:sldMkLst>
      </pc:sldChg>
      <pc:sldChg chg="modSp mod">
        <pc:chgData name="Samridhi Vats" userId="5d8ff42b-1aa9-4aca-bee2-1d6899870c57" providerId="ADAL" clId="{FF0B3CB5-6649-4726-BD14-F5ABD9FD65CD}" dt="2023-10-04T00:49:39.088" v="26" actId="14100"/>
        <pc:sldMkLst>
          <pc:docMk/>
          <pc:sldMk cId="3238050156" sldId="291"/>
        </pc:sldMkLst>
        <pc:spChg chg="mod">
          <ac:chgData name="Samridhi Vats" userId="5d8ff42b-1aa9-4aca-bee2-1d6899870c57" providerId="ADAL" clId="{FF0B3CB5-6649-4726-BD14-F5ABD9FD65CD}" dt="2023-10-04T00:49:39.088" v="26" actId="14100"/>
          <ac:spMkLst>
            <pc:docMk/>
            <pc:sldMk cId="3238050156" sldId="291"/>
            <ac:spMk id="20" creationId="{A68E20A3-2EC7-5D8F-8ED0-F663D68DA505}"/>
          </ac:spMkLst>
        </pc:spChg>
        <pc:spChg chg="mod">
          <ac:chgData name="Samridhi Vats" userId="5d8ff42b-1aa9-4aca-bee2-1d6899870c57" providerId="ADAL" clId="{FF0B3CB5-6649-4726-BD14-F5ABD9FD65CD}" dt="2023-10-04T00:49:01.114" v="21" actId="113"/>
          <ac:spMkLst>
            <pc:docMk/>
            <pc:sldMk cId="3238050156" sldId="291"/>
            <ac:spMk id="23" creationId="{CAF73770-594B-1966-2BF4-CF72FE35484F}"/>
          </ac:spMkLst>
        </pc:spChg>
        <pc:picChg chg="mod">
          <ac:chgData name="Samridhi Vats" userId="5d8ff42b-1aa9-4aca-bee2-1d6899870c57" providerId="ADAL" clId="{FF0B3CB5-6649-4726-BD14-F5ABD9FD65CD}" dt="2023-10-04T00:49:30.181" v="25" actId="14100"/>
          <ac:picMkLst>
            <pc:docMk/>
            <pc:sldMk cId="3238050156" sldId="291"/>
            <ac:picMk id="19" creationId="{6C4E34C0-BBA3-D6BF-2CB7-A5D5BF668B3F}"/>
          </ac:picMkLst>
        </pc:picChg>
      </pc:sldChg>
      <pc:sldChg chg="modSp">
        <pc:chgData name="Samridhi Vats" userId="5d8ff42b-1aa9-4aca-bee2-1d6899870c57" providerId="ADAL" clId="{FF0B3CB5-6649-4726-BD14-F5ABD9FD65CD}" dt="2023-10-04T00:34:41.219" v="2"/>
        <pc:sldMkLst>
          <pc:docMk/>
          <pc:sldMk cId="4128591772" sldId="294"/>
        </pc:sldMkLst>
        <pc:graphicFrameChg chg="mod">
          <ac:chgData name="Samridhi Vats" userId="5d8ff42b-1aa9-4aca-bee2-1d6899870c57" providerId="ADAL" clId="{FF0B3CB5-6649-4726-BD14-F5ABD9FD65CD}" dt="2023-10-04T00:34:41.219" v="2"/>
          <ac:graphicFrameMkLst>
            <pc:docMk/>
            <pc:sldMk cId="4128591772" sldId="294"/>
            <ac:graphicFrameMk id="2" creationId="{55F02854-F89C-3CE6-6683-827073D51D9D}"/>
          </ac:graphicFrameMkLst>
        </pc:graphicFrameChg>
      </pc:sldChg>
      <pc:sldChg chg="addSp delSp modSp mod">
        <pc:chgData name="Samridhi Vats" userId="5d8ff42b-1aa9-4aca-bee2-1d6899870c57" providerId="ADAL" clId="{FF0B3CB5-6649-4726-BD14-F5ABD9FD65CD}" dt="2023-10-04T02:03:52.355" v="415" actId="20577"/>
        <pc:sldMkLst>
          <pc:docMk/>
          <pc:sldMk cId="2813700859" sldId="295"/>
        </pc:sldMkLst>
        <pc:spChg chg="del">
          <ac:chgData name="Samridhi Vats" userId="5d8ff42b-1aa9-4aca-bee2-1d6899870c57" providerId="ADAL" clId="{FF0B3CB5-6649-4726-BD14-F5ABD9FD65CD}" dt="2023-10-04T01:16:04.091" v="35" actId="478"/>
          <ac:spMkLst>
            <pc:docMk/>
            <pc:sldMk cId="2813700859" sldId="295"/>
            <ac:spMk id="2" creationId="{5419B4AE-87F5-B890-3E90-537D86A1BBB5}"/>
          </ac:spMkLst>
        </pc:spChg>
        <pc:spChg chg="del">
          <ac:chgData name="Samridhi Vats" userId="5d8ff42b-1aa9-4aca-bee2-1d6899870c57" providerId="ADAL" clId="{FF0B3CB5-6649-4726-BD14-F5ABD9FD65CD}" dt="2023-10-04T01:16:10.197" v="39" actId="478"/>
          <ac:spMkLst>
            <pc:docMk/>
            <pc:sldMk cId="2813700859" sldId="295"/>
            <ac:spMk id="3" creationId="{381732D2-36D1-8297-526B-07D96D048E2F}"/>
          </ac:spMkLst>
        </pc:spChg>
        <pc:spChg chg="mod">
          <ac:chgData name="Samridhi Vats" userId="5d8ff42b-1aa9-4aca-bee2-1d6899870c57" providerId="ADAL" clId="{FF0B3CB5-6649-4726-BD14-F5ABD9FD65CD}" dt="2023-10-04T01:13:23.422" v="27" actId="1076"/>
          <ac:spMkLst>
            <pc:docMk/>
            <pc:sldMk cId="2813700859" sldId="295"/>
            <ac:spMk id="4" creationId="{393CFED4-3C9F-F9DC-CD7B-7CCB2B898E62}"/>
          </ac:spMkLst>
        </pc:spChg>
        <pc:spChg chg="del">
          <ac:chgData name="Samridhi Vats" userId="5d8ff42b-1aa9-4aca-bee2-1d6899870c57" providerId="ADAL" clId="{FF0B3CB5-6649-4726-BD14-F5ABD9FD65CD}" dt="2023-10-04T01:16:08.336" v="38" actId="478"/>
          <ac:spMkLst>
            <pc:docMk/>
            <pc:sldMk cId="2813700859" sldId="295"/>
            <ac:spMk id="5" creationId="{6E6AB754-D9D8-6A51-FA1D-33487F9EB046}"/>
          </ac:spMkLst>
        </pc:spChg>
        <pc:spChg chg="mod">
          <ac:chgData name="Samridhi Vats" userId="5d8ff42b-1aa9-4aca-bee2-1d6899870c57" providerId="ADAL" clId="{FF0B3CB5-6649-4726-BD14-F5ABD9FD65CD}" dt="2023-10-04T01:13:28.914" v="29" actId="1076"/>
          <ac:spMkLst>
            <pc:docMk/>
            <pc:sldMk cId="2813700859" sldId="295"/>
            <ac:spMk id="8" creationId="{AD16E0B7-5C29-5014-7E42-19D38CA7F094}"/>
          </ac:spMkLst>
        </pc:spChg>
        <pc:spChg chg="mod">
          <ac:chgData name="Samridhi Vats" userId="5d8ff42b-1aa9-4aca-bee2-1d6899870c57" providerId="ADAL" clId="{FF0B3CB5-6649-4726-BD14-F5ABD9FD65CD}" dt="2023-10-04T01:13:25.803" v="28" actId="1076"/>
          <ac:spMkLst>
            <pc:docMk/>
            <pc:sldMk cId="2813700859" sldId="295"/>
            <ac:spMk id="9" creationId="{7436E383-B509-3319-5A12-435AF8E3D13C}"/>
          </ac:spMkLst>
        </pc:spChg>
        <pc:spChg chg="mod">
          <ac:chgData name="Samridhi Vats" userId="5d8ff42b-1aa9-4aca-bee2-1d6899870c57" providerId="ADAL" clId="{FF0B3CB5-6649-4726-BD14-F5ABD9FD65CD}" dt="2023-10-04T01:51:32.847" v="225" actId="1076"/>
          <ac:spMkLst>
            <pc:docMk/>
            <pc:sldMk cId="2813700859" sldId="295"/>
            <ac:spMk id="10" creationId="{7890D180-C281-712C-B103-7F7BC733027B}"/>
          </ac:spMkLst>
        </pc:spChg>
        <pc:spChg chg="mod">
          <ac:chgData name="Samridhi Vats" userId="5d8ff42b-1aa9-4aca-bee2-1d6899870c57" providerId="ADAL" clId="{FF0B3CB5-6649-4726-BD14-F5ABD9FD65CD}" dt="2023-10-04T01:51:20.875" v="224" actId="123"/>
          <ac:spMkLst>
            <pc:docMk/>
            <pc:sldMk cId="2813700859" sldId="295"/>
            <ac:spMk id="15" creationId="{7C57B5E0-8920-2DED-411D-D70E8739C6D2}"/>
          </ac:spMkLst>
        </pc:spChg>
        <pc:spChg chg="mod">
          <ac:chgData name="Samridhi Vats" userId="5d8ff42b-1aa9-4aca-bee2-1d6899870c57" providerId="ADAL" clId="{FF0B3CB5-6649-4726-BD14-F5ABD9FD65CD}" dt="2023-10-04T02:03:52.355" v="415" actId="20577"/>
          <ac:spMkLst>
            <pc:docMk/>
            <pc:sldMk cId="2813700859" sldId="295"/>
            <ac:spMk id="16" creationId="{41AF6670-DA73-8B0F-62E2-B5C7BDD370F5}"/>
          </ac:spMkLst>
        </pc:spChg>
        <pc:graphicFrameChg chg="add del mod modGraphic">
          <ac:chgData name="Samridhi Vats" userId="5d8ff42b-1aa9-4aca-bee2-1d6899870c57" providerId="ADAL" clId="{FF0B3CB5-6649-4726-BD14-F5ABD9FD65CD}" dt="2023-10-04T01:50:13.983" v="219" actId="14100"/>
          <ac:graphicFrameMkLst>
            <pc:docMk/>
            <pc:sldMk cId="2813700859" sldId="295"/>
            <ac:graphicFrameMk id="6" creationId="{B31473E0-52A9-3438-D82C-A76DE3FA7013}"/>
          </ac:graphicFrameMkLst>
        </pc:graphicFrameChg>
        <pc:picChg chg="add del mod">
          <ac:chgData name="Samridhi Vats" userId="5d8ff42b-1aa9-4aca-bee2-1d6899870c57" providerId="ADAL" clId="{FF0B3CB5-6649-4726-BD14-F5ABD9FD65CD}" dt="2023-10-04T01:50:19.628" v="220" actId="14100"/>
          <ac:picMkLst>
            <pc:docMk/>
            <pc:sldMk cId="2813700859" sldId="295"/>
            <ac:picMk id="3" creationId="{2023F95F-65D8-FC32-8AA6-2172C35591D9}"/>
          </ac:picMkLst>
        </pc:picChg>
        <pc:picChg chg="add mod">
          <ac:chgData name="Samridhi Vats" userId="5d8ff42b-1aa9-4aca-bee2-1d6899870c57" providerId="ADAL" clId="{FF0B3CB5-6649-4726-BD14-F5ABD9FD65CD}" dt="2023-10-04T01:34:21.264" v="193" actId="1036"/>
          <ac:picMkLst>
            <pc:docMk/>
            <pc:sldMk cId="2813700859" sldId="295"/>
            <ac:picMk id="5" creationId="{B2A751CD-7388-F5BF-4F93-2F3A439F3454}"/>
          </ac:picMkLst>
        </pc:picChg>
        <pc:picChg chg="add mod">
          <ac:chgData name="Samridhi Vats" userId="5d8ff42b-1aa9-4aca-bee2-1d6899870c57" providerId="ADAL" clId="{FF0B3CB5-6649-4726-BD14-F5ABD9FD65CD}" dt="2023-10-04T01:49:45.546" v="210" actId="14100"/>
          <ac:picMkLst>
            <pc:docMk/>
            <pc:sldMk cId="2813700859" sldId="295"/>
            <ac:picMk id="14" creationId="{7C5A9F69-E794-C66F-D3EB-9A744D0031FB}"/>
          </ac:picMkLst>
        </pc:picChg>
      </pc:sldChg>
      <pc:sldChg chg="modSp mod">
        <pc:chgData name="Samridhi Vats" userId="5d8ff42b-1aa9-4aca-bee2-1d6899870c57" providerId="ADAL" clId="{FF0B3CB5-6649-4726-BD14-F5ABD9FD65CD}" dt="2023-10-04T02:10:25.886" v="439" actId="20577"/>
        <pc:sldMkLst>
          <pc:docMk/>
          <pc:sldMk cId="360377547" sldId="301"/>
        </pc:sldMkLst>
        <pc:graphicFrameChg chg="mod modGraphic">
          <ac:chgData name="Samridhi Vats" userId="5d8ff42b-1aa9-4aca-bee2-1d6899870c57" providerId="ADAL" clId="{FF0B3CB5-6649-4726-BD14-F5ABD9FD65CD}" dt="2023-10-04T02:10:25.886" v="439" actId="20577"/>
          <ac:graphicFrameMkLst>
            <pc:docMk/>
            <pc:sldMk cId="360377547" sldId="301"/>
            <ac:graphicFrameMk id="43" creationId="{6AD88819-D921-0596-32A7-AA91EB88D1AE}"/>
          </ac:graphicFrameMkLst>
        </pc:graphicFrameChg>
        <pc:graphicFrameChg chg="mod modGraphic">
          <ac:chgData name="Samridhi Vats" userId="5d8ff42b-1aa9-4aca-bee2-1d6899870c57" providerId="ADAL" clId="{FF0B3CB5-6649-4726-BD14-F5ABD9FD65CD}" dt="2023-10-04T02:09:14.681" v="428" actId="113"/>
          <ac:graphicFrameMkLst>
            <pc:docMk/>
            <pc:sldMk cId="360377547" sldId="301"/>
            <ac:graphicFrameMk id="92" creationId="{A30440B2-2D3E-0CAF-9F81-C03DFE1D8D32}"/>
          </ac:graphicFrameMkLst>
        </pc:graphicFrameChg>
      </pc:sldChg>
      <pc:sldChg chg="addSp delSp modSp mod">
        <pc:chgData name="Samridhi Vats" userId="5d8ff42b-1aa9-4aca-bee2-1d6899870c57" providerId="ADAL" clId="{FF0B3CB5-6649-4726-BD14-F5ABD9FD65CD}" dt="2023-10-04T02:03:01.633" v="394"/>
        <pc:sldMkLst>
          <pc:docMk/>
          <pc:sldMk cId="1116895806" sldId="303"/>
        </pc:sldMkLst>
        <pc:spChg chg="add mod">
          <ac:chgData name="Samridhi Vats" userId="5d8ff42b-1aa9-4aca-bee2-1d6899870c57" providerId="ADAL" clId="{FF0B3CB5-6649-4726-BD14-F5ABD9FD65CD}" dt="2023-10-04T02:03:01.633" v="394"/>
          <ac:spMkLst>
            <pc:docMk/>
            <pc:sldMk cId="1116895806" sldId="303"/>
            <ac:spMk id="2" creationId="{4B824BF1-D33C-7198-C2CA-8690FA76E037}"/>
          </ac:spMkLst>
        </pc:spChg>
        <pc:spChg chg="del">
          <ac:chgData name="Samridhi Vats" userId="5d8ff42b-1aa9-4aca-bee2-1d6899870c57" providerId="ADAL" clId="{FF0B3CB5-6649-4726-BD14-F5ABD9FD65CD}" dt="2023-10-04T02:03:00.697" v="393" actId="478"/>
          <ac:spMkLst>
            <pc:docMk/>
            <pc:sldMk cId="1116895806" sldId="303"/>
            <ac:spMk id="4" creationId="{218F4789-B938-398C-AFFE-884BFABC1D00}"/>
          </ac:spMkLst>
        </pc:spChg>
      </pc:sldChg>
      <pc:sldChg chg="modSp mod">
        <pc:chgData name="Samridhi Vats" userId="5d8ff42b-1aa9-4aca-bee2-1d6899870c57" providerId="ADAL" clId="{FF0B3CB5-6649-4726-BD14-F5ABD9FD65CD}" dt="2023-10-04T01:57:30.587" v="271" actId="20577"/>
        <pc:sldMkLst>
          <pc:docMk/>
          <pc:sldMk cId="1250261314" sldId="305"/>
        </pc:sldMkLst>
        <pc:spChg chg="mod">
          <ac:chgData name="Samridhi Vats" userId="5d8ff42b-1aa9-4aca-bee2-1d6899870c57" providerId="ADAL" clId="{FF0B3CB5-6649-4726-BD14-F5ABD9FD65CD}" dt="2023-10-04T01:57:30.587" v="271" actId="20577"/>
          <ac:spMkLst>
            <pc:docMk/>
            <pc:sldMk cId="1250261314" sldId="305"/>
            <ac:spMk id="24" creationId="{9DA66F3E-2A74-C22D-FF88-454693C72F2D}"/>
          </ac:spMkLst>
        </pc:spChg>
      </pc:sldChg>
      <pc:sldChg chg="modSp add mod ord">
        <pc:chgData name="Samridhi Vats" userId="5d8ff42b-1aa9-4aca-bee2-1d6899870c57" providerId="ADAL" clId="{FF0B3CB5-6649-4726-BD14-F5ABD9FD65CD}" dt="2023-10-04T02:01:29.502" v="392" actId="1076"/>
        <pc:sldMkLst>
          <pc:docMk/>
          <pc:sldMk cId="1379266098" sldId="306"/>
        </pc:sldMkLst>
        <pc:spChg chg="mod">
          <ac:chgData name="Samridhi Vats" userId="5d8ff42b-1aa9-4aca-bee2-1d6899870c57" providerId="ADAL" clId="{FF0B3CB5-6649-4726-BD14-F5ABD9FD65CD}" dt="2023-10-04T02:01:29.502" v="392" actId="1076"/>
          <ac:spMkLst>
            <pc:docMk/>
            <pc:sldMk cId="1379266098" sldId="306"/>
            <ac:spMk id="24" creationId="{9DA66F3E-2A74-C22D-FF88-454693C72F2D}"/>
          </ac:spMkLst>
        </pc:spChg>
      </pc:sldChg>
    </pc:docChg>
  </pc:docChgLst>
  <pc:docChgLst>
    <pc:chgData name="Alex B Wang" userId="S::wang3949@purdue.edu::f4a6a059-f83b-4511-9d09-4d591b6ea1bf" providerId="AD" clId="Web-{83104A62-74C6-4ABD-894C-7E892EB8E161}"/>
    <pc:docChg chg="addSld delSld modSld">
      <pc:chgData name="Alex B Wang" userId="S::wang3949@purdue.edu::f4a6a059-f83b-4511-9d09-4d591b6ea1bf" providerId="AD" clId="Web-{83104A62-74C6-4ABD-894C-7E892EB8E161}" dt="2023-10-04T02:26:12.806" v="1295" actId="20577"/>
      <pc:docMkLst>
        <pc:docMk/>
      </pc:docMkLst>
      <pc:sldChg chg="addSp delSp modSp">
        <pc:chgData name="Alex B Wang" userId="S::wang3949@purdue.edu::f4a6a059-f83b-4511-9d09-4d591b6ea1bf" providerId="AD" clId="Web-{83104A62-74C6-4ABD-894C-7E892EB8E161}" dt="2023-10-04T02:20:10.031" v="1084" actId="20577"/>
        <pc:sldMkLst>
          <pc:docMk/>
          <pc:sldMk cId="1425367803" sldId="293"/>
        </pc:sldMkLst>
        <pc:spChg chg="del mod">
          <ac:chgData name="Alex B Wang" userId="S::wang3949@purdue.edu::f4a6a059-f83b-4511-9d09-4d591b6ea1bf" providerId="AD" clId="Web-{83104A62-74C6-4ABD-894C-7E892EB8E161}" dt="2023-10-04T01:30:24.913" v="149"/>
          <ac:spMkLst>
            <pc:docMk/>
            <pc:sldMk cId="1425367803" sldId="293"/>
            <ac:spMk id="2" creationId="{35BA957C-CC15-D475-99B4-8C947B2D5C34}"/>
          </ac:spMkLst>
        </pc:spChg>
        <pc:spChg chg="mod">
          <ac:chgData name="Alex B Wang" userId="S::wang3949@purdue.edu::f4a6a059-f83b-4511-9d09-4d591b6ea1bf" providerId="AD" clId="Web-{83104A62-74C6-4ABD-894C-7E892EB8E161}" dt="2023-10-04T02:20:10.031" v="1084" actId="20577"/>
          <ac:spMkLst>
            <pc:docMk/>
            <pc:sldMk cId="1425367803" sldId="293"/>
            <ac:spMk id="7" creationId="{A2BE8F24-6FFC-61D5-B7D6-7A673A0EDD1D}"/>
          </ac:spMkLst>
        </pc:spChg>
        <pc:spChg chg="add mod">
          <ac:chgData name="Alex B Wang" userId="S::wang3949@purdue.edu::f4a6a059-f83b-4511-9d09-4d591b6ea1bf" providerId="AD" clId="Web-{83104A62-74C6-4ABD-894C-7E892EB8E161}" dt="2023-10-04T01:39:36.598" v="277" actId="20577"/>
          <ac:spMkLst>
            <pc:docMk/>
            <pc:sldMk cId="1425367803" sldId="293"/>
            <ac:spMk id="8" creationId="{C6883D23-752A-7DED-8925-B99E1A68476D}"/>
          </ac:spMkLst>
        </pc:spChg>
        <pc:spChg chg="add del">
          <ac:chgData name="Alex B Wang" userId="S::wang3949@purdue.edu::f4a6a059-f83b-4511-9d09-4d591b6ea1bf" providerId="AD" clId="Web-{83104A62-74C6-4ABD-894C-7E892EB8E161}" dt="2023-10-04T01:26:17.080" v="10"/>
          <ac:spMkLst>
            <pc:docMk/>
            <pc:sldMk cId="1425367803" sldId="293"/>
            <ac:spMk id="10" creationId="{06D3DE7C-2CD6-7862-780A-0E57926EADA7}"/>
          </ac:spMkLst>
        </pc:spChg>
        <pc:spChg chg="add del mod">
          <ac:chgData name="Alex B Wang" userId="S::wang3949@purdue.edu::f4a6a059-f83b-4511-9d09-4d591b6ea1bf" providerId="AD" clId="Web-{83104A62-74C6-4ABD-894C-7E892EB8E161}" dt="2023-10-04T01:26:44.893" v="17"/>
          <ac:spMkLst>
            <pc:docMk/>
            <pc:sldMk cId="1425367803" sldId="293"/>
            <ac:spMk id="12" creationId="{31A221C7-6660-FC47-1AEC-F2E912EB74A9}"/>
          </ac:spMkLst>
        </pc:spChg>
        <pc:spChg chg="add mod">
          <ac:chgData name="Alex B Wang" userId="S::wang3949@purdue.edu::f4a6a059-f83b-4511-9d09-4d591b6ea1bf" providerId="AD" clId="Web-{83104A62-74C6-4ABD-894C-7E892EB8E161}" dt="2023-10-04T01:31:15.367" v="202" actId="1076"/>
          <ac:spMkLst>
            <pc:docMk/>
            <pc:sldMk cId="1425367803" sldId="293"/>
            <ac:spMk id="16" creationId="{0D3D26B6-1789-B31B-A8EF-2F7A893ED3D5}"/>
          </ac:spMkLst>
        </pc:spChg>
        <pc:spChg chg="add del mod">
          <ac:chgData name="Alex B Wang" userId="S::wang3949@purdue.edu::f4a6a059-f83b-4511-9d09-4d591b6ea1bf" providerId="AD" clId="Web-{83104A62-74C6-4ABD-894C-7E892EB8E161}" dt="2023-10-04T01:30:28.679" v="150"/>
          <ac:spMkLst>
            <pc:docMk/>
            <pc:sldMk cId="1425367803" sldId="293"/>
            <ac:spMk id="18" creationId="{53844587-1F46-3D5E-6A5F-32727E3F3B39}"/>
          </ac:spMkLst>
        </pc:spChg>
        <pc:picChg chg="mod">
          <ac:chgData name="Alex B Wang" userId="S::wang3949@purdue.edu::f4a6a059-f83b-4511-9d09-4d591b6ea1bf" providerId="AD" clId="Web-{83104A62-74C6-4ABD-894C-7E892EB8E161}" dt="2023-10-04T02:18:51.107" v="1027" actId="1076"/>
          <ac:picMkLst>
            <pc:docMk/>
            <pc:sldMk cId="1425367803" sldId="293"/>
            <ac:picMk id="5" creationId="{79D47928-DD00-C601-5E76-80170F39386B}"/>
          </ac:picMkLst>
        </pc:picChg>
        <pc:picChg chg="mod">
          <ac:chgData name="Alex B Wang" userId="S::wang3949@purdue.edu::f4a6a059-f83b-4511-9d09-4d591b6ea1bf" providerId="AD" clId="Web-{83104A62-74C6-4ABD-894C-7E892EB8E161}" dt="2023-10-04T02:18:53.357" v="1028" actId="1076"/>
          <ac:picMkLst>
            <pc:docMk/>
            <pc:sldMk cId="1425367803" sldId="293"/>
            <ac:picMk id="6" creationId="{4C845078-FC32-AE40-4663-266577884C00}"/>
          </ac:picMkLst>
        </pc:picChg>
        <pc:cxnChg chg="add">
          <ac:chgData name="Alex B Wang" userId="S::wang3949@purdue.edu::f4a6a059-f83b-4511-9d09-4d591b6ea1bf" providerId="AD" clId="Web-{83104A62-74C6-4ABD-894C-7E892EB8E161}" dt="2023-10-04T01:27:09.534" v="19"/>
          <ac:cxnSpMkLst>
            <pc:docMk/>
            <pc:sldMk cId="1425367803" sldId="293"/>
            <ac:cxnSpMk id="14" creationId="{D011B440-A1EF-9F40-C430-3B2C46D16B99}"/>
          </ac:cxnSpMkLst>
        </pc:cxnChg>
      </pc:sldChg>
      <pc:sldChg chg="addSp delSp modSp">
        <pc:chgData name="Alex B Wang" userId="S::wang3949@purdue.edu::f4a6a059-f83b-4511-9d09-4d591b6ea1bf" providerId="AD" clId="Web-{83104A62-74C6-4ABD-894C-7E892EB8E161}" dt="2023-10-04T02:26:12.806" v="1295" actId="20577"/>
        <pc:sldMkLst>
          <pc:docMk/>
          <pc:sldMk cId="1669502958" sldId="296"/>
        </pc:sldMkLst>
        <pc:spChg chg="add mod">
          <ac:chgData name="Alex B Wang" userId="S::wang3949@purdue.edu::f4a6a059-f83b-4511-9d09-4d591b6ea1bf" providerId="AD" clId="Web-{83104A62-74C6-4ABD-894C-7E892EB8E161}" dt="2023-10-04T01:39:57.630" v="294" actId="20577"/>
          <ac:spMkLst>
            <pc:docMk/>
            <pc:sldMk cId="1669502958" sldId="296"/>
            <ac:spMk id="3" creationId="{3010B2F6-3F3D-D194-3E14-D40D837B9DDE}"/>
          </ac:spMkLst>
        </pc:spChg>
        <pc:spChg chg="mod">
          <ac:chgData name="Alex B Wang" userId="S::wang3949@purdue.edu::f4a6a059-f83b-4511-9d09-4d591b6ea1bf" providerId="AD" clId="Web-{83104A62-74C6-4ABD-894C-7E892EB8E161}" dt="2023-10-04T01:25:20.953" v="2"/>
          <ac:spMkLst>
            <pc:docMk/>
            <pc:sldMk cId="1669502958" sldId="296"/>
            <ac:spMk id="4" creationId="{BB2D458A-1E01-0B69-7CF7-6F953D1D4EB4}"/>
          </ac:spMkLst>
        </pc:spChg>
        <pc:spChg chg="mod ord">
          <ac:chgData name="Alex B Wang" userId="S::wang3949@purdue.edu::f4a6a059-f83b-4511-9d09-4d591b6ea1bf" providerId="AD" clId="Web-{83104A62-74C6-4ABD-894C-7E892EB8E161}" dt="2023-10-04T02:26:12.806" v="1295" actId="20577"/>
          <ac:spMkLst>
            <pc:docMk/>
            <pc:sldMk cId="1669502958" sldId="296"/>
            <ac:spMk id="8" creationId="{5F3310E2-893E-2BE3-2203-0E76DAEC7EB6}"/>
          </ac:spMkLst>
        </pc:spChg>
        <pc:spChg chg="del mod ord">
          <ac:chgData name="Alex B Wang" userId="S::wang3949@purdue.edu::f4a6a059-f83b-4511-9d09-4d591b6ea1bf" providerId="AD" clId="Web-{83104A62-74C6-4ABD-894C-7E892EB8E161}" dt="2023-10-04T01:29:57.413" v="141"/>
          <ac:spMkLst>
            <pc:docMk/>
            <pc:sldMk cId="1669502958" sldId="296"/>
            <ac:spMk id="9" creationId="{8CA842B4-C277-FD2C-1FE8-0871CBA37A9A}"/>
          </ac:spMkLst>
        </pc:spChg>
        <pc:spChg chg="add mod">
          <ac:chgData name="Alex B Wang" userId="S::wang3949@purdue.edu::f4a6a059-f83b-4511-9d09-4d591b6ea1bf" providerId="AD" clId="Web-{83104A62-74C6-4ABD-894C-7E892EB8E161}" dt="2023-10-04T01:32:12.119" v="215" actId="1076"/>
          <ac:spMkLst>
            <pc:docMk/>
            <pc:sldMk cId="1669502958" sldId="296"/>
            <ac:spMk id="12" creationId="{6C60CC36-77E7-7F7B-07D7-87922E6D1D55}"/>
          </ac:spMkLst>
        </pc:spChg>
        <pc:spChg chg="del">
          <ac:chgData name="Alex B Wang" userId="S::wang3949@purdue.edu::f4a6a059-f83b-4511-9d09-4d591b6ea1bf" providerId="AD" clId="Web-{83104A62-74C6-4ABD-894C-7E892EB8E161}" dt="2023-10-04T01:25:20.953" v="2"/>
          <ac:spMkLst>
            <pc:docMk/>
            <pc:sldMk cId="1669502958" sldId="296"/>
            <ac:spMk id="13" creationId="{385E1BDC-A9B0-4A87-82E3-F3187F69A802}"/>
          </ac:spMkLst>
        </pc:spChg>
        <pc:spChg chg="del">
          <ac:chgData name="Alex B Wang" userId="S::wang3949@purdue.edu::f4a6a059-f83b-4511-9d09-4d591b6ea1bf" providerId="AD" clId="Web-{83104A62-74C6-4ABD-894C-7E892EB8E161}" dt="2023-10-04T01:25:20.953" v="2"/>
          <ac:spMkLst>
            <pc:docMk/>
            <pc:sldMk cId="1669502958" sldId="296"/>
            <ac:spMk id="15" creationId="{0990C621-3B8B-4820-8328-D47EF7CE823C}"/>
          </ac:spMkLst>
        </pc:spChg>
        <pc:spChg chg="del">
          <ac:chgData name="Alex B Wang" userId="S::wang3949@purdue.edu::f4a6a059-f83b-4511-9d09-4d591b6ea1bf" providerId="AD" clId="Web-{83104A62-74C6-4ABD-894C-7E892EB8E161}" dt="2023-10-04T01:25:20.953" v="2"/>
          <ac:spMkLst>
            <pc:docMk/>
            <pc:sldMk cId="1669502958" sldId="296"/>
            <ac:spMk id="17" creationId="{C1A2385B-1D2A-4E17-84FA-6CB7F0AAE473}"/>
          </ac:spMkLst>
        </pc:spChg>
        <pc:spChg chg="del">
          <ac:chgData name="Alex B Wang" userId="S::wang3949@purdue.edu::f4a6a059-f83b-4511-9d09-4d591b6ea1bf" providerId="AD" clId="Web-{83104A62-74C6-4ABD-894C-7E892EB8E161}" dt="2023-10-04T01:25:20.953" v="2"/>
          <ac:spMkLst>
            <pc:docMk/>
            <pc:sldMk cId="1669502958" sldId="296"/>
            <ac:spMk id="19" creationId="{5E791F2F-79DB-4CC0-9FA1-001E3E91E8B7}"/>
          </ac:spMkLst>
        </pc:spChg>
        <pc:grpChg chg="add">
          <ac:chgData name="Alex B Wang" userId="S::wang3949@purdue.edu::f4a6a059-f83b-4511-9d09-4d591b6ea1bf" providerId="AD" clId="Web-{83104A62-74C6-4ABD-894C-7E892EB8E161}" dt="2023-10-04T01:25:20.953" v="2"/>
          <ac:grpSpMkLst>
            <pc:docMk/>
            <pc:sldMk cId="1669502958" sldId="296"/>
            <ac:grpSpMk id="24" creationId="{5AE92083-24AA-7071-CFD2-79FF2AE8CF8C}"/>
          </ac:grpSpMkLst>
        </pc:grpChg>
        <pc:picChg chg="mod">
          <ac:chgData name="Alex B Wang" userId="S::wang3949@purdue.edu::f4a6a059-f83b-4511-9d09-4d591b6ea1bf" providerId="AD" clId="Web-{83104A62-74C6-4ABD-894C-7E892EB8E161}" dt="2023-10-04T01:25:20.953" v="2"/>
          <ac:picMkLst>
            <pc:docMk/>
            <pc:sldMk cId="1669502958" sldId="296"/>
            <ac:picMk id="6" creationId="{2A528BA3-50CE-A1DB-CB69-A76B080D8C03}"/>
          </ac:picMkLst>
        </pc:picChg>
        <pc:picChg chg="mod ord">
          <ac:chgData name="Alex B Wang" userId="S::wang3949@purdue.edu::f4a6a059-f83b-4511-9d09-4d591b6ea1bf" providerId="AD" clId="Web-{83104A62-74C6-4ABD-894C-7E892EB8E161}" dt="2023-10-04T01:25:20.953" v="2"/>
          <ac:picMkLst>
            <pc:docMk/>
            <pc:sldMk cId="1669502958" sldId="296"/>
            <ac:picMk id="7" creationId="{D69567FE-35D7-D3A9-84C1-D93F3DA2451B}"/>
          </ac:picMkLst>
        </pc:picChg>
        <pc:cxnChg chg="add">
          <ac:chgData name="Alex B Wang" userId="S::wang3949@purdue.edu::f4a6a059-f83b-4511-9d09-4d591b6ea1bf" providerId="AD" clId="Web-{83104A62-74C6-4ABD-894C-7E892EB8E161}" dt="2023-10-04T01:27:13.362" v="21"/>
          <ac:cxnSpMkLst>
            <pc:docMk/>
            <pc:sldMk cId="1669502958" sldId="296"/>
            <ac:cxnSpMk id="10" creationId="{0275C7D5-9EC5-DAF0-A0CE-558BC29C181C}"/>
          </ac:cxnSpMkLst>
        </pc:cxnChg>
      </pc:sldChg>
      <pc:sldChg chg="addSp delSp modSp del">
        <pc:chgData name="Alex B Wang" userId="S::wang3949@purdue.edu::f4a6a059-f83b-4511-9d09-4d591b6ea1bf" providerId="AD" clId="Web-{83104A62-74C6-4ABD-894C-7E892EB8E161}" dt="2023-10-04T01:27:30.941" v="24"/>
        <pc:sldMkLst>
          <pc:docMk/>
          <pc:sldMk cId="2258090157" sldId="297"/>
        </pc:sldMkLst>
        <pc:spChg chg="add mod">
          <ac:chgData name="Alex B Wang" userId="S::wang3949@purdue.edu::f4a6a059-f83b-4511-9d09-4d591b6ea1bf" providerId="AD" clId="Web-{83104A62-74C6-4ABD-894C-7E892EB8E161}" dt="2023-10-04T01:25:45.782" v="7" actId="20577"/>
          <ac:spMkLst>
            <pc:docMk/>
            <pc:sldMk cId="2258090157" sldId="297"/>
            <ac:spMk id="3" creationId="{FEE9DEE7-E2DB-7038-68A5-D8A966812E19}"/>
          </ac:spMkLst>
        </pc:spChg>
        <pc:spChg chg="del mod">
          <ac:chgData name="Alex B Wang" userId="S::wang3949@purdue.edu::f4a6a059-f83b-4511-9d09-4d591b6ea1bf" providerId="AD" clId="Web-{83104A62-74C6-4ABD-894C-7E892EB8E161}" dt="2023-10-04T01:24:59.297" v="1"/>
          <ac:spMkLst>
            <pc:docMk/>
            <pc:sldMk cId="2258090157" sldId="297"/>
            <ac:spMk id="20" creationId="{644C9935-D2AD-4F47-3176-E731F8A67CA6}"/>
          </ac:spMkLst>
        </pc:spChg>
        <pc:grpChg chg="del">
          <ac:chgData name="Alex B Wang" userId="S::wang3949@purdue.edu::f4a6a059-f83b-4511-9d09-4d591b6ea1bf" providerId="AD" clId="Web-{83104A62-74C6-4ABD-894C-7E892EB8E161}" dt="2023-10-04T01:24:46.312" v="0"/>
          <ac:grpSpMkLst>
            <pc:docMk/>
            <pc:sldMk cId="2258090157" sldId="297"/>
            <ac:grpSpMk id="37" creationId="{31C49F18-8757-4E87-5C2E-9D6D7B82BA3B}"/>
          </ac:grpSpMkLst>
        </pc:grpChg>
        <pc:grpChg chg="add">
          <ac:chgData name="Alex B Wang" userId="S::wang3949@purdue.edu::f4a6a059-f83b-4511-9d09-4d591b6ea1bf" providerId="AD" clId="Web-{83104A62-74C6-4ABD-894C-7E892EB8E161}" dt="2023-10-04T01:24:46.312" v="0"/>
          <ac:grpSpMkLst>
            <pc:docMk/>
            <pc:sldMk cId="2258090157" sldId="297"/>
            <ac:grpSpMk id="44" creationId="{31C49F18-8757-4E87-5C2E-9D6D7B82BA3B}"/>
          </ac:grpSpMkLst>
        </pc:grpChg>
        <pc:cxnChg chg="add">
          <ac:chgData name="Alex B Wang" userId="S::wang3949@purdue.edu::f4a6a059-f83b-4511-9d09-4d591b6ea1bf" providerId="AD" clId="Web-{83104A62-74C6-4ABD-894C-7E892EB8E161}" dt="2023-10-04T01:27:11.112" v="20"/>
          <ac:cxnSpMkLst>
            <pc:docMk/>
            <pc:sldMk cId="2258090157" sldId="297"/>
            <ac:cxnSpMk id="6" creationId="{CC44CAC2-C8B9-890E-2EE6-45E2F3C0BAF9}"/>
          </ac:cxnSpMkLst>
        </pc:cxnChg>
      </pc:sldChg>
      <pc:sldChg chg="modSp">
        <pc:chgData name="Alex B Wang" userId="S::wang3949@purdue.edu::f4a6a059-f83b-4511-9d09-4d591b6ea1bf" providerId="AD" clId="Web-{83104A62-74C6-4ABD-894C-7E892EB8E161}" dt="2023-10-04T02:12:34.489" v="535" actId="20577"/>
        <pc:sldMkLst>
          <pc:docMk/>
          <pc:sldMk cId="1143607965" sldId="302"/>
        </pc:sldMkLst>
        <pc:spChg chg="mod">
          <ac:chgData name="Alex B Wang" userId="S::wang3949@purdue.edu::f4a6a059-f83b-4511-9d09-4d591b6ea1bf" providerId="AD" clId="Web-{83104A62-74C6-4ABD-894C-7E892EB8E161}" dt="2023-10-04T02:12:34.489" v="535" actId="20577"/>
          <ac:spMkLst>
            <pc:docMk/>
            <pc:sldMk cId="1143607965" sldId="302"/>
            <ac:spMk id="11" creationId="{35628F20-5BFC-9BD0-49A8-E8A87F65AD10}"/>
          </ac:spMkLst>
        </pc:spChg>
      </pc:sldChg>
      <pc:sldChg chg="modSp">
        <pc:chgData name="Alex B Wang" userId="S::wang3949@purdue.edu::f4a6a059-f83b-4511-9d09-4d591b6ea1bf" providerId="AD" clId="Web-{83104A62-74C6-4ABD-894C-7E892EB8E161}" dt="2023-10-04T02:20:04.844" v="1080" actId="20577"/>
        <pc:sldMkLst>
          <pc:docMk/>
          <pc:sldMk cId="1116895806" sldId="303"/>
        </pc:sldMkLst>
        <pc:spChg chg="mod">
          <ac:chgData name="Alex B Wang" userId="S::wang3949@purdue.edu::f4a6a059-f83b-4511-9d09-4d591b6ea1bf" providerId="AD" clId="Web-{83104A62-74C6-4ABD-894C-7E892EB8E161}" dt="2023-10-04T01:50:03.207" v="299" actId="20577"/>
          <ac:spMkLst>
            <pc:docMk/>
            <pc:sldMk cId="1116895806" sldId="303"/>
            <ac:spMk id="3" creationId="{17C33A3A-9CCD-14BA-8092-4B007185B1E5}"/>
          </ac:spMkLst>
        </pc:spChg>
        <pc:spChg chg="mod">
          <ac:chgData name="Alex B Wang" userId="S::wang3949@purdue.edu::f4a6a059-f83b-4511-9d09-4d591b6ea1bf" providerId="AD" clId="Web-{83104A62-74C6-4ABD-894C-7E892EB8E161}" dt="2023-10-04T02:20:04.844" v="1080" actId="20577"/>
          <ac:spMkLst>
            <pc:docMk/>
            <pc:sldMk cId="1116895806" sldId="303"/>
            <ac:spMk id="10" creationId="{F99133CE-FCF5-C905-A3FA-B9DDD7C99D9F}"/>
          </ac:spMkLst>
        </pc:spChg>
      </pc:sldChg>
      <pc:sldChg chg="add del replId">
        <pc:chgData name="Alex B Wang" userId="S::wang3949@purdue.edu::f4a6a059-f83b-4511-9d09-4d591b6ea1bf" providerId="AD" clId="Web-{83104A62-74C6-4ABD-894C-7E892EB8E161}" dt="2023-10-04T01:27:23.628" v="23"/>
        <pc:sldMkLst>
          <pc:docMk/>
          <pc:sldMk cId="1215434272" sldId="304"/>
        </pc:sldMkLst>
      </pc:sldChg>
    </pc:docChg>
  </pc:docChgLst>
  <pc:docChgLst>
    <pc:chgData name="Farzooq Habib" userId="S::habib15@purdue.edu::b86ab396-cff8-4cde-ae96-3a9251eacac7" providerId="AD" clId="Web-{B0CFDA2F-08D8-4F92-A4DB-A3C0F14447A0}"/>
    <pc:docChg chg="modSld">
      <pc:chgData name="Farzooq Habib" userId="S::habib15@purdue.edu::b86ab396-cff8-4cde-ae96-3a9251eacac7" providerId="AD" clId="Web-{B0CFDA2F-08D8-4F92-A4DB-A3C0F14447A0}" dt="2023-10-04T02:12:46.645" v="3" actId="1076"/>
      <pc:docMkLst>
        <pc:docMk/>
      </pc:docMkLst>
      <pc:sldChg chg="addSp">
        <pc:chgData name="Farzooq Habib" userId="S::habib15@purdue.edu::b86ab396-cff8-4cde-ae96-3a9251eacac7" providerId="AD" clId="Web-{B0CFDA2F-08D8-4F92-A4DB-A3C0F14447A0}" dt="2023-10-04T02:12:39.989" v="1"/>
        <pc:sldMkLst>
          <pc:docMk/>
          <pc:sldMk cId="1425367803" sldId="293"/>
        </pc:sldMkLst>
        <pc:picChg chg="add">
          <ac:chgData name="Farzooq Habib" userId="S::habib15@purdue.edu::b86ab396-cff8-4cde-ae96-3a9251eacac7" providerId="AD" clId="Web-{B0CFDA2F-08D8-4F92-A4DB-A3C0F14447A0}" dt="2023-10-04T02:12:39.989" v="1"/>
          <ac:picMkLst>
            <pc:docMk/>
            <pc:sldMk cId="1425367803" sldId="293"/>
            <ac:picMk id="3" creationId="{4CD7F2D4-B2AA-DF8D-5E93-184535DB45F5}"/>
          </ac:picMkLst>
        </pc:picChg>
      </pc:sldChg>
      <pc:sldChg chg="addSp modSp">
        <pc:chgData name="Farzooq Habib" userId="S::habib15@purdue.edu::b86ab396-cff8-4cde-ae96-3a9251eacac7" providerId="AD" clId="Web-{B0CFDA2F-08D8-4F92-A4DB-A3C0F14447A0}" dt="2023-10-04T02:12:46.645" v="3" actId="1076"/>
        <pc:sldMkLst>
          <pc:docMk/>
          <pc:sldMk cId="1669502958" sldId="296"/>
        </pc:sldMkLst>
        <pc:picChg chg="add">
          <ac:chgData name="Farzooq Habib" userId="S::habib15@purdue.edu::b86ab396-cff8-4cde-ae96-3a9251eacac7" providerId="AD" clId="Web-{B0CFDA2F-08D8-4F92-A4DB-A3C0F14447A0}" dt="2023-10-04T02:12:41.973" v="2"/>
          <ac:picMkLst>
            <pc:docMk/>
            <pc:sldMk cId="1669502958" sldId="296"/>
            <ac:picMk id="5" creationId="{EB08F86A-81EA-9187-9B23-558D9F2553FA}"/>
          </ac:picMkLst>
        </pc:picChg>
        <pc:picChg chg="mod">
          <ac:chgData name="Farzooq Habib" userId="S::habib15@purdue.edu::b86ab396-cff8-4cde-ae96-3a9251eacac7" providerId="AD" clId="Web-{B0CFDA2F-08D8-4F92-A4DB-A3C0F14447A0}" dt="2023-10-04T02:12:46.645" v="3" actId="1076"/>
          <ac:picMkLst>
            <pc:docMk/>
            <pc:sldMk cId="1669502958" sldId="296"/>
            <ac:picMk id="7" creationId="{D69567FE-35D7-D3A9-84C1-D93F3DA2451B}"/>
          </ac:picMkLst>
        </pc:picChg>
      </pc:sldChg>
      <pc:sldChg chg="modSp">
        <pc:chgData name="Farzooq Habib" userId="S::habib15@purdue.edu::b86ab396-cff8-4cde-ae96-3a9251eacac7" providerId="AD" clId="Web-{B0CFDA2F-08D8-4F92-A4DB-A3C0F14447A0}" dt="2023-10-04T02:12:14.332" v="0" actId="20577"/>
        <pc:sldMkLst>
          <pc:docMk/>
          <pc:sldMk cId="1379266098" sldId="306"/>
        </pc:sldMkLst>
        <pc:spChg chg="mod">
          <ac:chgData name="Farzooq Habib" userId="S::habib15@purdue.edu::b86ab396-cff8-4cde-ae96-3a9251eacac7" providerId="AD" clId="Web-{B0CFDA2F-08D8-4F92-A4DB-A3C0F14447A0}" dt="2023-10-04T02:12:14.332" v="0" actId="20577"/>
          <ac:spMkLst>
            <pc:docMk/>
            <pc:sldMk cId="1379266098" sldId="306"/>
            <ac:spMk id="24" creationId="{9DA66F3E-2A74-C22D-FF88-454693C72F2D}"/>
          </ac:spMkLst>
        </pc:spChg>
      </pc:sldChg>
    </pc:docChg>
  </pc:docChgLst>
  <pc:docChgLst>
    <pc:chgData name="Alex B Wang" userId="S::wang3949@purdue.edu::f4a6a059-f83b-4511-9d09-4d591b6ea1bf" providerId="AD" clId="Web-{270CAD91-5DD1-4714-84D2-719F94E3EC3C}"/>
    <pc:docChg chg="mod addSld modSld">
      <pc:chgData name="Alex B Wang" userId="S::wang3949@purdue.edu::f4a6a059-f83b-4511-9d09-4d591b6ea1bf" providerId="AD" clId="Web-{270CAD91-5DD1-4714-84D2-719F94E3EC3C}" dt="2023-10-04T01:22:25.307" v="507"/>
      <pc:docMkLst>
        <pc:docMk/>
      </pc:docMkLst>
      <pc:sldChg chg="addSp delSp modSp new mod setBg">
        <pc:chgData name="Alex B Wang" userId="S::wang3949@purdue.edu::f4a6a059-f83b-4511-9d09-4d591b6ea1bf" providerId="AD" clId="Web-{270CAD91-5DD1-4714-84D2-719F94E3EC3C}" dt="2023-10-04T01:13:46.732" v="493" actId="20577"/>
        <pc:sldMkLst>
          <pc:docMk/>
          <pc:sldMk cId="214323253" sldId="292"/>
        </pc:sldMkLst>
        <pc:spChg chg="mod">
          <ac:chgData name="Alex B Wang" userId="S::wang3949@purdue.edu::f4a6a059-f83b-4511-9d09-4d591b6ea1bf" providerId="AD" clId="Web-{270CAD91-5DD1-4714-84D2-719F94E3EC3C}" dt="2023-10-04T01:11:18.276" v="472"/>
          <ac:spMkLst>
            <pc:docMk/>
            <pc:sldMk cId="214323253" sldId="292"/>
            <ac:spMk id="2" creationId="{F070782E-E2A5-A220-822A-9AAD146A7155}"/>
          </ac:spMkLst>
        </pc:spChg>
        <pc:spChg chg="del">
          <ac:chgData name="Alex B Wang" userId="S::wang3949@purdue.edu::f4a6a059-f83b-4511-9d09-4d591b6ea1bf" providerId="AD" clId="Web-{270CAD91-5DD1-4714-84D2-719F94E3EC3C}" dt="2023-10-04T00:19:05.171" v="15"/>
          <ac:spMkLst>
            <pc:docMk/>
            <pc:sldMk cId="214323253" sldId="292"/>
            <ac:spMk id="3" creationId="{18E9D676-997E-CDA4-BDAD-29205F6ECB4E}"/>
          </ac:spMkLst>
        </pc:spChg>
        <pc:spChg chg="mod ord">
          <ac:chgData name="Alex B Wang" userId="S::wang3949@purdue.edu::f4a6a059-f83b-4511-9d09-4d591b6ea1bf" providerId="AD" clId="Web-{270CAD91-5DD1-4714-84D2-719F94E3EC3C}" dt="2023-10-04T00:46:19.819" v="92"/>
          <ac:spMkLst>
            <pc:docMk/>
            <pc:sldMk cId="214323253" sldId="292"/>
            <ac:spMk id="4" creationId="{882F1926-0320-6BA9-0398-86A97F1A090D}"/>
          </ac:spMkLst>
        </pc:spChg>
        <pc:spChg chg="add mod ord">
          <ac:chgData name="Alex B Wang" userId="S::wang3949@purdue.edu::f4a6a059-f83b-4511-9d09-4d591b6ea1bf" providerId="AD" clId="Web-{270CAD91-5DD1-4714-84D2-719F94E3EC3C}" dt="2023-10-04T01:13:46.732" v="493" actId="20577"/>
          <ac:spMkLst>
            <pc:docMk/>
            <pc:sldMk cId="214323253" sldId="292"/>
            <ac:spMk id="11" creationId="{5288A253-2074-7DA7-F3FB-154D8F3B9C06}"/>
          </ac:spMkLst>
        </pc:spChg>
        <pc:spChg chg="add">
          <ac:chgData name="Alex B Wang" userId="S::wang3949@purdue.edu::f4a6a059-f83b-4511-9d09-4d591b6ea1bf" providerId="AD" clId="Web-{270CAD91-5DD1-4714-84D2-719F94E3EC3C}" dt="2023-10-04T00:46:19.819" v="92"/>
          <ac:spMkLst>
            <pc:docMk/>
            <pc:sldMk cId="214323253" sldId="292"/>
            <ac:spMk id="16" creationId="{385E1BDC-A9B0-4A87-82E3-F3187F69A802}"/>
          </ac:spMkLst>
        </pc:spChg>
        <pc:spChg chg="add">
          <ac:chgData name="Alex B Wang" userId="S::wang3949@purdue.edu::f4a6a059-f83b-4511-9d09-4d591b6ea1bf" providerId="AD" clId="Web-{270CAD91-5DD1-4714-84D2-719F94E3EC3C}" dt="2023-10-04T00:46:19.819" v="92"/>
          <ac:spMkLst>
            <pc:docMk/>
            <pc:sldMk cId="214323253" sldId="292"/>
            <ac:spMk id="18" creationId="{0990C621-3B8B-4820-8328-D47EF7CE823C}"/>
          </ac:spMkLst>
        </pc:spChg>
        <pc:spChg chg="add">
          <ac:chgData name="Alex B Wang" userId="S::wang3949@purdue.edu::f4a6a059-f83b-4511-9d09-4d591b6ea1bf" providerId="AD" clId="Web-{270CAD91-5DD1-4714-84D2-719F94E3EC3C}" dt="2023-10-04T00:46:19.819" v="92"/>
          <ac:spMkLst>
            <pc:docMk/>
            <pc:sldMk cId="214323253" sldId="292"/>
            <ac:spMk id="20" creationId="{C1A2385B-1D2A-4E17-84FA-6CB7F0AAE473}"/>
          </ac:spMkLst>
        </pc:spChg>
        <pc:spChg chg="add">
          <ac:chgData name="Alex B Wang" userId="S::wang3949@purdue.edu::f4a6a059-f83b-4511-9d09-4d591b6ea1bf" providerId="AD" clId="Web-{270CAD91-5DD1-4714-84D2-719F94E3EC3C}" dt="2023-10-04T00:46:19.819" v="92"/>
          <ac:spMkLst>
            <pc:docMk/>
            <pc:sldMk cId="214323253" sldId="292"/>
            <ac:spMk id="22" creationId="{5E791F2F-79DB-4CC0-9FA1-001E3E91E8B7}"/>
          </ac:spMkLst>
        </pc:spChg>
        <pc:picChg chg="add del mod">
          <ac:chgData name="Alex B Wang" userId="S::wang3949@purdue.edu::f4a6a059-f83b-4511-9d09-4d591b6ea1bf" providerId="AD" clId="Web-{270CAD91-5DD1-4714-84D2-719F94E3EC3C}" dt="2023-10-04T00:19:30.796" v="17"/>
          <ac:picMkLst>
            <pc:docMk/>
            <pc:sldMk cId="214323253" sldId="292"/>
            <ac:picMk id="5" creationId="{439A7432-2148-B02E-8F10-A92F9635A9E6}"/>
          </ac:picMkLst>
        </pc:picChg>
        <pc:picChg chg="add del mod modCrop">
          <ac:chgData name="Alex B Wang" userId="S::wang3949@purdue.edu::f4a6a059-f83b-4511-9d09-4d591b6ea1bf" providerId="AD" clId="Web-{270CAD91-5DD1-4714-84D2-719F94E3EC3C}" dt="2023-10-04T00:31:41.204" v="39"/>
          <ac:picMkLst>
            <pc:docMk/>
            <pc:sldMk cId="214323253" sldId="292"/>
            <ac:picMk id="6" creationId="{FD29FDEF-A938-85EE-E4F3-22A542A079F8}"/>
          </ac:picMkLst>
        </pc:picChg>
        <pc:picChg chg="add del mod">
          <ac:chgData name="Alex B Wang" userId="S::wang3949@purdue.edu::f4a6a059-f83b-4511-9d09-4d591b6ea1bf" providerId="AD" clId="Web-{270CAD91-5DD1-4714-84D2-719F94E3EC3C}" dt="2023-10-04T00:31:21.157" v="33"/>
          <ac:picMkLst>
            <pc:docMk/>
            <pc:sldMk cId="214323253" sldId="292"/>
            <ac:picMk id="7" creationId="{69C0D24E-5FAD-6254-418E-E01835C409D7}"/>
          </ac:picMkLst>
        </pc:picChg>
        <pc:picChg chg="add del mod">
          <ac:chgData name="Alex B Wang" userId="S::wang3949@purdue.edu::f4a6a059-f83b-4511-9d09-4d591b6ea1bf" providerId="AD" clId="Web-{270CAD91-5DD1-4714-84D2-719F94E3EC3C}" dt="2023-10-04T00:31:40.079" v="38"/>
          <ac:picMkLst>
            <pc:docMk/>
            <pc:sldMk cId="214323253" sldId="292"/>
            <ac:picMk id="8" creationId="{C0FFAF85-2ACC-FE8E-B67E-8E58E26CA713}"/>
          </ac:picMkLst>
        </pc:picChg>
        <pc:picChg chg="add mod modCrop">
          <ac:chgData name="Alex B Wang" userId="S::wang3949@purdue.edu::f4a6a059-f83b-4511-9d09-4d591b6ea1bf" providerId="AD" clId="Web-{270CAD91-5DD1-4714-84D2-719F94E3EC3C}" dt="2023-10-04T00:56:37.974" v="236" actId="1076"/>
          <ac:picMkLst>
            <pc:docMk/>
            <pc:sldMk cId="214323253" sldId="292"/>
            <ac:picMk id="9" creationId="{D68997B0-AEAD-1915-4A82-A8F6011C3911}"/>
          </ac:picMkLst>
        </pc:picChg>
        <pc:picChg chg="add mod modCrop">
          <ac:chgData name="Alex B Wang" userId="S::wang3949@purdue.edu::f4a6a059-f83b-4511-9d09-4d591b6ea1bf" providerId="AD" clId="Web-{270CAD91-5DD1-4714-84D2-719F94E3EC3C}" dt="2023-10-04T00:56:25.239" v="235" actId="1076"/>
          <ac:picMkLst>
            <pc:docMk/>
            <pc:sldMk cId="214323253" sldId="292"/>
            <ac:picMk id="10" creationId="{EC677958-664A-8805-5B11-241AB51DE406}"/>
          </ac:picMkLst>
        </pc:picChg>
      </pc:sldChg>
      <pc:sldChg chg="addSp delSp modSp new">
        <pc:chgData name="Alex B Wang" userId="S::wang3949@purdue.edu::f4a6a059-f83b-4511-9d09-4d591b6ea1bf" providerId="AD" clId="Web-{270CAD91-5DD1-4714-84D2-719F94E3EC3C}" dt="2023-10-04T01:16:54.440" v="506" actId="1076"/>
        <pc:sldMkLst>
          <pc:docMk/>
          <pc:sldMk cId="1425367803" sldId="293"/>
        </pc:sldMkLst>
        <pc:spChg chg="mod">
          <ac:chgData name="Alex B Wang" userId="S::wang3949@purdue.edu::f4a6a059-f83b-4511-9d09-4d591b6ea1bf" providerId="AD" clId="Web-{270CAD91-5DD1-4714-84D2-719F94E3EC3C}" dt="2023-10-04T01:11:43.886" v="476"/>
          <ac:spMkLst>
            <pc:docMk/>
            <pc:sldMk cId="1425367803" sldId="293"/>
            <ac:spMk id="2" creationId="{35BA957C-CC15-D475-99B4-8C947B2D5C34}"/>
          </ac:spMkLst>
        </pc:spChg>
        <pc:spChg chg="del">
          <ac:chgData name="Alex B Wang" userId="S::wang3949@purdue.edu::f4a6a059-f83b-4511-9d09-4d591b6ea1bf" providerId="AD" clId="Web-{270CAD91-5DD1-4714-84D2-719F94E3EC3C}" dt="2023-10-04T00:48:18.306" v="113"/>
          <ac:spMkLst>
            <pc:docMk/>
            <pc:sldMk cId="1425367803" sldId="293"/>
            <ac:spMk id="3" creationId="{E821E907-F7C4-0BF0-1C99-D70295074C5A}"/>
          </ac:spMkLst>
        </pc:spChg>
        <pc:spChg chg="add mod">
          <ac:chgData name="Alex B Wang" userId="S::wang3949@purdue.edu::f4a6a059-f83b-4511-9d09-4d591b6ea1bf" providerId="AD" clId="Web-{270CAD91-5DD1-4714-84D2-719F94E3EC3C}" dt="2023-10-04T01:15:14.828" v="505" actId="1076"/>
          <ac:spMkLst>
            <pc:docMk/>
            <pc:sldMk cId="1425367803" sldId="293"/>
            <ac:spMk id="7" creationId="{A2BE8F24-6FFC-61D5-B7D6-7A673A0EDD1D}"/>
          </ac:spMkLst>
        </pc:spChg>
        <pc:picChg chg="add mod modCrop">
          <ac:chgData name="Alex B Wang" userId="S::wang3949@purdue.edu::f4a6a059-f83b-4511-9d09-4d591b6ea1bf" providerId="AD" clId="Web-{270CAD91-5DD1-4714-84D2-719F94E3EC3C}" dt="2023-10-04T01:16:54.440" v="506" actId="1076"/>
          <ac:picMkLst>
            <pc:docMk/>
            <pc:sldMk cId="1425367803" sldId="293"/>
            <ac:picMk id="5" creationId="{79D47928-DD00-C601-5E76-80170F39386B}"/>
          </ac:picMkLst>
        </pc:picChg>
        <pc:picChg chg="add mod modCrop">
          <ac:chgData name="Alex B Wang" userId="S::wang3949@purdue.edu::f4a6a059-f83b-4511-9d09-4d591b6ea1bf" providerId="AD" clId="Web-{270CAD91-5DD1-4714-84D2-719F94E3EC3C}" dt="2023-10-04T00:49:54.465" v="137" actId="1076"/>
          <ac:picMkLst>
            <pc:docMk/>
            <pc:sldMk cId="1425367803" sldId="293"/>
            <ac:picMk id="6" creationId="{4C845078-FC32-AE40-4663-266577884C00}"/>
          </ac:picMkLst>
        </pc:picChg>
      </pc:sldChg>
      <pc:sldChg chg="addSp delSp modSp new mod setBg">
        <pc:chgData name="Alex B Wang" userId="S::wang3949@purdue.edu::f4a6a059-f83b-4511-9d09-4d591b6ea1bf" providerId="AD" clId="Web-{270CAD91-5DD1-4714-84D2-719F94E3EC3C}" dt="2023-10-04T01:14:38.046" v="500" actId="1076"/>
        <pc:sldMkLst>
          <pc:docMk/>
          <pc:sldMk cId="1669502958" sldId="296"/>
        </pc:sldMkLst>
        <pc:spChg chg="del">
          <ac:chgData name="Alex B Wang" userId="S::wang3949@purdue.edu::f4a6a059-f83b-4511-9d09-4d591b6ea1bf" providerId="AD" clId="Web-{270CAD91-5DD1-4714-84D2-719F94E3EC3C}" dt="2023-10-04T00:50:46.747" v="146"/>
          <ac:spMkLst>
            <pc:docMk/>
            <pc:sldMk cId="1669502958" sldId="296"/>
            <ac:spMk id="2" creationId="{2A13C5A5-17BC-B3E8-07F5-10B69C103F1F}"/>
          </ac:spMkLst>
        </pc:spChg>
        <pc:spChg chg="del">
          <ac:chgData name="Alex B Wang" userId="S::wang3949@purdue.edu::f4a6a059-f83b-4511-9d09-4d591b6ea1bf" providerId="AD" clId="Web-{270CAD91-5DD1-4714-84D2-719F94E3EC3C}" dt="2023-10-04T00:50:49.075" v="147"/>
          <ac:spMkLst>
            <pc:docMk/>
            <pc:sldMk cId="1669502958" sldId="296"/>
            <ac:spMk id="3" creationId="{0FA2823D-8291-670C-64D9-514C00A4C06F}"/>
          </ac:spMkLst>
        </pc:spChg>
        <pc:spChg chg="mod ord">
          <ac:chgData name="Alex B Wang" userId="S::wang3949@purdue.edu::f4a6a059-f83b-4511-9d09-4d591b6ea1bf" providerId="AD" clId="Web-{270CAD91-5DD1-4714-84D2-719F94E3EC3C}" dt="2023-10-04T00:53:12.032" v="174"/>
          <ac:spMkLst>
            <pc:docMk/>
            <pc:sldMk cId="1669502958" sldId="296"/>
            <ac:spMk id="4" creationId="{BB2D458A-1E01-0B69-7CF7-6F953D1D4EB4}"/>
          </ac:spMkLst>
        </pc:spChg>
        <pc:spChg chg="add mod">
          <ac:chgData name="Alex B Wang" userId="S::wang3949@purdue.edu::f4a6a059-f83b-4511-9d09-4d591b6ea1bf" providerId="AD" clId="Web-{270CAD91-5DD1-4714-84D2-719F94E3EC3C}" dt="2023-10-04T01:14:38.046" v="500" actId="1076"/>
          <ac:spMkLst>
            <pc:docMk/>
            <pc:sldMk cId="1669502958" sldId="296"/>
            <ac:spMk id="8" creationId="{5F3310E2-893E-2BE3-2203-0E76DAEC7EB6}"/>
          </ac:spMkLst>
        </pc:spChg>
        <pc:spChg chg="add mod">
          <ac:chgData name="Alex B Wang" userId="S::wang3949@purdue.edu::f4a6a059-f83b-4511-9d09-4d591b6ea1bf" providerId="AD" clId="Web-{270CAD91-5DD1-4714-84D2-719F94E3EC3C}" dt="2023-10-04T01:12:44.606" v="485" actId="1076"/>
          <ac:spMkLst>
            <pc:docMk/>
            <pc:sldMk cId="1669502958" sldId="296"/>
            <ac:spMk id="9" creationId="{8CA842B4-C277-FD2C-1FE8-0871CBA37A9A}"/>
          </ac:spMkLst>
        </pc:spChg>
        <pc:spChg chg="add">
          <ac:chgData name="Alex B Wang" userId="S::wang3949@purdue.edu::f4a6a059-f83b-4511-9d09-4d591b6ea1bf" providerId="AD" clId="Web-{270CAD91-5DD1-4714-84D2-719F94E3EC3C}" dt="2023-10-04T00:53:12.032" v="174"/>
          <ac:spMkLst>
            <pc:docMk/>
            <pc:sldMk cId="1669502958" sldId="296"/>
            <ac:spMk id="13" creationId="{385E1BDC-A9B0-4A87-82E3-F3187F69A802}"/>
          </ac:spMkLst>
        </pc:spChg>
        <pc:spChg chg="add">
          <ac:chgData name="Alex B Wang" userId="S::wang3949@purdue.edu::f4a6a059-f83b-4511-9d09-4d591b6ea1bf" providerId="AD" clId="Web-{270CAD91-5DD1-4714-84D2-719F94E3EC3C}" dt="2023-10-04T00:53:12.032" v="174"/>
          <ac:spMkLst>
            <pc:docMk/>
            <pc:sldMk cId="1669502958" sldId="296"/>
            <ac:spMk id="15" creationId="{0990C621-3B8B-4820-8328-D47EF7CE823C}"/>
          </ac:spMkLst>
        </pc:spChg>
        <pc:spChg chg="add">
          <ac:chgData name="Alex B Wang" userId="S::wang3949@purdue.edu::f4a6a059-f83b-4511-9d09-4d591b6ea1bf" providerId="AD" clId="Web-{270CAD91-5DD1-4714-84D2-719F94E3EC3C}" dt="2023-10-04T00:53:12.032" v="174"/>
          <ac:spMkLst>
            <pc:docMk/>
            <pc:sldMk cId="1669502958" sldId="296"/>
            <ac:spMk id="17" creationId="{C1A2385B-1D2A-4E17-84FA-6CB7F0AAE473}"/>
          </ac:spMkLst>
        </pc:spChg>
        <pc:spChg chg="add">
          <ac:chgData name="Alex B Wang" userId="S::wang3949@purdue.edu::f4a6a059-f83b-4511-9d09-4d591b6ea1bf" providerId="AD" clId="Web-{270CAD91-5DD1-4714-84D2-719F94E3EC3C}" dt="2023-10-04T00:53:12.032" v="174"/>
          <ac:spMkLst>
            <pc:docMk/>
            <pc:sldMk cId="1669502958" sldId="296"/>
            <ac:spMk id="19" creationId="{5E791F2F-79DB-4CC0-9FA1-001E3E91E8B7}"/>
          </ac:spMkLst>
        </pc:spChg>
        <pc:picChg chg="add del mod">
          <ac:chgData name="Alex B Wang" userId="S::wang3949@purdue.edu::f4a6a059-f83b-4511-9d09-4d591b6ea1bf" providerId="AD" clId="Web-{270CAD91-5DD1-4714-84D2-719F94E3EC3C}" dt="2023-10-04T00:52:07.296" v="161"/>
          <ac:picMkLst>
            <pc:docMk/>
            <pc:sldMk cId="1669502958" sldId="296"/>
            <ac:picMk id="5" creationId="{34029A1F-E1C8-6B35-9727-5780F973B224}"/>
          </ac:picMkLst>
        </pc:picChg>
        <pc:picChg chg="add mod ord modCrop">
          <ac:chgData name="Alex B Wang" userId="S::wang3949@purdue.edu::f4a6a059-f83b-4511-9d09-4d591b6ea1bf" providerId="AD" clId="Web-{270CAD91-5DD1-4714-84D2-719F94E3EC3C}" dt="2023-10-04T00:54:18.487" v="224" actId="14100"/>
          <ac:picMkLst>
            <pc:docMk/>
            <pc:sldMk cId="1669502958" sldId="296"/>
            <ac:picMk id="6" creationId="{2A528BA3-50CE-A1DB-CB69-A76B080D8C03}"/>
          </ac:picMkLst>
        </pc:picChg>
        <pc:picChg chg="add mod ord modCrop">
          <ac:chgData name="Alex B Wang" userId="S::wang3949@purdue.edu::f4a6a059-f83b-4511-9d09-4d591b6ea1bf" providerId="AD" clId="Web-{270CAD91-5DD1-4714-84D2-719F94E3EC3C}" dt="2023-10-04T00:54:12.330" v="222" actId="14100"/>
          <ac:picMkLst>
            <pc:docMk/>
            <pc:sldMk cId="1669502958" sldId="296"/>
            <ac:picMk id="7" creationId="{D69567FE-35D7-D3A9-84C1-D93F3DA2451B}"/>
          </ac:picMkLst>
        </pc:picChg>
      </pc:sldChg>
      <pc:sldChg chg="addSp delSp modSp new mod setBg">
        <pc:chgData name="Alex B Wang" userId="S::wang3949@purdue.edu::f4a6a059-f83b-4511-9d09-4d591b6ea1bf" providerId="AD" clId="Web-{270CAD91-5DD1-4714-84D2-719F94E3EC3C}" dt="2023-10-04T01:22:25.307" v="507"/>
        <pc:sldMkLst>
          <pc:docMk/>
          <pc:sldMk cId="2258090157" sldId="297"/>
        </pc:sldMkLst>
        <pc:spChg chg="del">
          <ac:chgData name="Alex B Wang" userId="S::wang3949@purdue.edu::f4a6a059-f83b-4511-9d09-4d591b6ea1bf" providerId="AD" clId="Web-{270CAD91-5DD1-4714-84D2-719F94E3EC3C}" dt="2023-10-04T00:58:41.571" v="239"/>
          <ac:spMkLst>
            <pc:docMk/>
            <pc:sldMk cId="2258090157" sldId="297"/>
            <ac:spMk id="2" creationId="{4521A5DA-0EC2-3D9C-3521-C11128BF4D83}"/>
          </ac:spMkLst>
        </pc:spChg>
        <pc:spChg chg="del">
          <ac:chgData name="Alex B Wang" userId="S::wang3949@purdue.edu::f4a6a059-f83b-4511-9d09-4d591b6ea1bf" providerId="AD" clId="Web-{270CAD91-5DD1-4714-84D2-719F94E3EC3C}" dt="2023-10-04T00:58:42.993" v="240"/>
          <ac:spMkLst>
            <pc:docMk/>
            <pc:sldMk cId="2258090157" sldId="297"/>
            <ac:spMk id="3" creationId="{06860711-830E-E1DC-5B53-2FF6F7AACBB2}"/>
          </ac:spMkLst>
        </pc:spChg>
        <pc:spChg chg="mod ord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4" creationId="{2CED07D9-0154-A9AD-E265-68CFCFC2DAE9}"/>
          </ac:spMkLst>
        </pc:spChg>
        <pc:spChg chg="add del">
          <ac:chgData name="Alex B Wang" userId="S::wang3949@purdue.edu::f4a6a059-f83b-4511-9d09-4d591b6ea1bf" providerId="AD" clId="Web-{270CAD91-5DD1-4714-84D2-719F94E3EC3C}" dt="2023-10-04T01:02:39.889" v="269"/>
          <ac:spMkLst>
            <pc:docMk/>
            <pc:sldMk cId="2258090157" sldId="297"/>
            <ac:spMk id="11" creationId="{D153EDB2-4AAD-43F4-AE78-4D326C813369}"/>
          </ac:spMkLst>
        </pc:spChg>
        <pc:spChg chg="add mod ord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19" creationId="{BD945725-46AF-E71B-C46F-5C5FFE1B051A}"/>
          </ac:spMkLst>
        </pc:spChg>
        <pc:spChg chg="add mod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20" creationId="{644C9935-D2AD-4F47-3176-E731F8A67CA6}"/>
          </ac:spMkLst>
        </pc:spChg>
        <pc:spChg chg="add del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24" creationId="{0288C6B4-AFC3-407F-A595-EFFD38D4CCAF}"/>
          </ac:spMkLst>
        </pc:spChg>
        <pc:spChg chg="add del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26" creationId="{CF236821-17FE-429B-8D2C-08E13A64EA40}"/>
          </ac:spMkLst>
        </pc:spChg>
        <pc:spChg chg="add del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28" creationId="{C0BDBCD2-E081-43AB-9119-C55465E59757}"/>
          </ac:spMkLst>
        </pc:spChg>
        <pc:spChg chg="add del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30" creationId="{98E79BE4-34FE-485A-98A5-92CE8F7C4743}"/>
          </ac:spMkLst>
        </pc:spChg>
        <pc:spChg chg="add del">
          <ac:chgData name="Alex B Wang" userId="S::wang3949@purdue.edu::f4a6a059-f83b-4511-9d09-4d591b6ea1bf" providerId="AD" clId="Web-{270CAD91-5DD1-4714-84D2-719F94E3EC3C}" dt="2023-10-04T01:22:25.307" v="507"/>
          <ac:spMkLst>
            <pc:docMk/>
            <pc:sldMk cId="2258090157" sldId="297"/>
            <ac:spMk id="32" creationId="{7A5F0580-5EE9-419F-96EE-B6529EF6E7D0}"/>
          </ac:spMkLst>
        </pc:spChg>
        <pc:grpChg chg="add del">
          <ac:chgData name="Alex B Wang" userId="S::wang3949@purdue.edu::f4a6a059-f83b-4511-9d09-4d591b6ea1bf" providerId="AD" clId="Web-{270CAD91-5DD1-4714-84D2-719F94E3EC3C}" dt="2023-10-04T01:02:39.889" v="269"/>
          <ac:grpSpMkLst>
            <pc:docMk/>
            <pc:sldMk cId="2258090157" sldId="297"/>
            <ac:grpSpMk id="13" creationId="{A3CB7779-72E2-4E92-AE18-6BBC335DD881}"/>
          </ac:grpSpMkLst>
        </pc:grpChg>
        <pc:grpChg chg="add">
          <ac:chgData name="Alex B Wang" userId="S::wang3949@purdue.edu::f4a6a059-f83b-4511-9d09-4d591b6ea1bf" providerId="AD" clId="Web-{270CAD91-5DD1-4714-84D2-719F94E3EC3C}" dt="2023-10-04T01:22:25.307" v="507"/>
          <ac:grpSpMkLst>
            <pc:docMk/>
            <pc:sldMk cId="2258090157" sldId="297"/>
            <ac:grpSpMk id="37" creationId="{31C49F18-8757-4E87-5C2E-9D6D7B82BA3B}"/>
          </ac:grpSpMkLst>
        </pc:grpChg>
        <pc:graphicFrameChg chg="add del mod modGraphic">
          <ac:chgData name="Alex B Wang" userId="S::wang3949@purdue.edu::f4a6a059-f83b-4511-9d09-4d591b6ea1bf" providerId="AD" clId="Web-{270CAD91-5DD1-4714-84D2-719F94E3EC3C}" dt="2023-10-04T00:59:13.009" v="243"/>
          <ac:graphicFrameMkLst>
            <pc:docMk/>
            <pc:sldMk cId="2258090157" sldId="297"/>
            <ac:graphicFrameMk id="6" creationId="{512DAAB7-BFB6-65A1-E102-9EC6C7C0F6F1}"/>
          </ac:graphicFrameMkLst>
        </pc:graphicFrameChg>
        <pc:graphicFrameChg chg="add del mod">
          <ac:chgData name="Alex B Wang" userId="S::wang3949@purdue.edu::f4a6a059-f83b-4511-9d09-4d591b6ea1bf" providerId="AD" clId="Web-{270CAD91-5DD1-4714-84D2-719F94E3EC3C}" dt="2023-10-04T00:59:40.322" v="245"/>
          <ac:graphicFrameMkLst>
            <pc:docMk/>
            <pc:sldMk cId="2258090157" sldId="297"/>
            <ac:graphicFrameMk id="8" creationId="{0D77E883-829F-B9EA-8F80-5FA47D1B4338}"/>
          </ac:graphicFrameMkLst>
        </pc:graphicFrameChg>
        <pc:graphicFrameChg chg="add del mod">
          <ac:chgData name="Alex B Wang" userId="S::wang3949@purdue.edu::f4a6a059-f83b-4511-9d09-4d591b6ea1bf" providerId="AD" clId="Web-{270CAD91-5DD1-4714-84D2-719F94E3EC3C}" dt="2023-10-04T01:00:20.136" v="247"/>
          <ac:graphicFrameMkLst>
            <pc:docMk/>
            <pc:sldMk cId="2258090157" sldId="297"/>
            <ac:graphicFrameMk id="10" creationId="{C3B1EB73-DB5B-4CF1-F084-EB32AD71C494}"/>
          </ac:graphicFrameMkLst>
        </pc:graphicFrameChg>
        <pc:picChg chg="add mod ord modCrop">
          <ac:chgData name="Alex B Wang" userId="S::wang3949@purdue.edu::f4a6a059-f83b-4511-9d09-4d591b6ea1bf" providerId="AD" clId="Web-{270CAD91-5DD1-4714-84D2-719F94E3EC3C}" dt="2023-10-04T01:22:25.307" v="507"/>
          <ac:picMkLst>
            <pc:docMk/>
            <pc:sldMk cId="2258090157" sldId="297"/>
            <ac:picMk id="12" creationId="{FF153183-FA83-B4C6-55F6-D6593338FB00}"/>
          </ac:picMkLst>
        </pc:picChg>
      </pc:sldChg>
    </pc:docChg>
  </pc:docChgLst>
  <pc:docChgLst>
    <pc:chgData name="Farzooq Habib" userId="S::habib15@purdue.edu::b86ab396-cff8-4cde-ae96-3a9251eacac7" providerId="AD" clId="Web-{A8E742C2-0F12-42AB-9C42-10326556F3E5}"/>
    <pc:docChg chg="addSld delSld modSld sldOrd">
      <pc:chgData name="Farzooq Habib" userId="S::habib15@purdue.edu::b86ab396-cff8-4cde-ae96-3a9251eacac7" providerId="AD" clId="Web-{A8E742C2-0F12-42AB-9C42-10326556F3E5}" dt="2023-10-04T01:43:26.106" v="1213" actId="1076"/>
      <pc:docMkLst>
        <pc:docMk/>
      </pc:docMkLst>
      <pc:sldChg chg="addSp delSp modSp">
        <pc:chgData name="Farzooq Habib" userId="S::habib15@purdue.edu::b86ab396-cff8-4cde-ae96-3a9251eacac7" providerId="AD" clId="Web-{A8E742C2-0F12-42AB-9C42-10326556F3E5}" dt="2023-10-04T01:14:54.765" v="731" actId="1076"/>
        <pc:sldMkLst>
          <pc:docMk/>
          <pc:sldMk cId="3395869810" sldId="259"/>
        </pc:sldMkLst>
        <pc:spChg chg="mod">
          <ac:chgData name="Farzooq Habib" userId="S::habib15@purdue.edu::b86ab396-cff8-4cde-ae96-3a9251eacac7" providerId="AD" clId="Web-{A8E742C2-0F12-42AB-9C42-10326556F3E5}" dt="2023-10-04T01:12:10.651" v="681" actId="14100"/>
          <ac:spMkLst>
            <pc:docMk/>
            <pc:sldMk cId="3395869810" sldId="259"/>
            <ac:spMk id="24" creationId="{9DA66F3E-2A74-C22D-FF88-454693C72F2D}"/>
          </ac:spMkLst>
        </pc:spChg>
        <pc:spChg chg="add mod">
          <ac:chgData name="Farzooq Habib" userId="S::habib15@purdue.edu::b86ab396-cff8-4cde-ae96-3a9251eacac7" providerId="AD" clId="Web-{A8E742C2-0F12-42AB-9C42-10326556F3E5}" dt="2023-10-04T01:12:06.010" v="680" actId="1076"/>
          <ac:spMkLst>
            <pc:docMk/>
            <pc:sldMk cId="3395869810" sldId="259"/>
            <ac:spMk id="35" creationId="{D61779E4-68BB-40CA-A0C5-C584D97A30E6}"/>
          </ac:spMkLst>
        </pc:spChg>
        <pc:grpChg chg="add mod">
          <ac:chgData name="Farzooq Habib" userId="S::habib15@purdue.edu::b86ab396-cff8-4cde-ae96-3a9251eacac7" providerId="AD" clId="Web-{A8E742C2-0F12-42AB-9C42-10326556F3E5}" dt="2023-10-04T01:06:56.987" v="592" actId="1076"/>
          <ac:grpSpMkLst>
            <pc:docMk/>
            <pc:sldMk cId="3395869810" sldId="259"/>
            <ac:grpSpMk id="2" creationId="{A4CBAFE4-474C-494C-C2CB-FC3D440EEB6E}"/>
          </ac:grpSpMkLst>
        </pc:grpChg>
        <pc:picChg chg="add mod">
          <ac:chgData name="Farzooq Habib" userId="S::habib15@purdue.edu::b86ab396-cff8-4cde-ae96-3a9251eacac7" providerId="AD" clId="Web-{A8E742C2-0F12-42AB-9C42-10326556F3E5}" dt="2023-10-04T01:09:50.522" v="639" actId="1076"/>
          <ac:picMkLst>
            <pc:docMk/>
            <pc:sldMk cId="3395869810" sldId="259"/>
            <ac:picMk id="8" creationId="{2E187E8D-00AB-7E05-8E58-6DD6D3672C24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09:50.522" v="640" actId="1076"/>
          <ac:picMkLst>
            <pc:docMk/>
            <pc:sldMk cId="3395869810" sldId="259"/>
            <ac:picMk id="12" creationId="{0217FD53-575F-221E-2B74-077B5A23015C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09:50.538" v="641" actId="1076"/>
          <ac:picMkLst>
            <pc:docMk/>
            <pc:sldMk cId="3395869810" sldId="259"/>
            <ac:picMk id="20" creationId="{2C6BB671-CB71-30EA-7404-622FC8368708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09:50.538" v="642" actId="1076"/>
          <ac:picMkLst>
            <pc:docMk/>
            <pc:sldMk cId="3395869810" sldId="259"/>
            <ac:picMk id="26" creationId="{32286662-5755-2FF8-396C-672C3794E47D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09:50.554" v="643" actId="1076"/>
          <ac:picMkLst>
            <pc:docMk/>
            <pc:sldMk cId="3395869810" sldId="259"/>
            <ac:picMk id="28" creationId="{24A58467-9A79-52C3-AFF4-523C4258ABFD}"/>
          </ac:picMkLst>
        </pc:picChg>
        <pc:picChg chg="add del mod ord">
          <ac:chgData name="Farzooq Habib" userId="S::habib15@purdue.edu::b86ab396-cff8-4cde-ae96-3a9251eacac7" providerId="AD" clId="Web-{A8E742C2-0F12-42AB-9C42-10326556F3E5}" dt="2023-10-04T01:09:32.038" v="638"/>
          <ac:picMkLst>
            <pc:docMk/>
            <pc:sldMk cId="3395869810" sldId="259"/>
            <ac:picMk id="34" creationId="{57490466-6E9F-64D3-4D12-24757D23AE87}"/>
          </ac:picMkLst>
        </pc:picChg>
        <pc:cxnChg chg="add">
          <ac:chgData name="Farzooq Habib" userId="S::habib15@purdue.edu::b86ab396-cff8-4cde-ae96-3a9251eacac7" providerId="AD" clId="Web-{A8E742C2-0F12-42AB-9C42-10326556F3E5}" dt="2023-10-04T01:07:11.518" v="593"/>
          <ac:cxnSpMkLst>
            <pc:docMk/>
            <pc:sldMk cId="3395869810" sldId="259"/>
            <ac:cxnSpMk id="4" creationId="{556F0B04-CDE2-A313-0F0B-D2F1361622E2}"/>
          </ac:cxnSpMkLst>
        </pc:cxnChg>
        <pc:cxnChg chg="add del mod">
          <ac:chgData name="Farzooq Habib" userId="S::habib15@purdue.edu::b86ab396-cff8-4cde-ae96-3a9251eacac7" providerId="AD" clId="Web-{A8E742C2-0F12-42AB-9C42-10326556F3E5}" dt="2023-10-04T01:13:33.122" v="714"/>
          <ac:cxnSpMkLst>
            <pc:docMk/>
            <pc:sldMk cId="3395869810" sldId="259"/>
            <ac:cxnSpMk id="5" creationId="{E41973D1-17ED-7835-9A7C-EBA399B38859}"/>
          </ac:cxnSpMkLst>
        </pc:cxnChg>
        <pc:cxnChg chg="add del">
          <ac:chgData name="Farzooq Habib" userId="S::habib15@purdue.edu::b86ab396-cff8-4cde-ae96-3a9251eacac7" providerId="AD" clId="Web-{A8E742C2-0F12-42AB-9C42-10326556F3E5}" dt="2023-10-04T01:13:44.310" v="716"/>
          <ac:cxnSpMkLst>
            <pc:docMk/>
            <pc:sldMk cId="3395869810" sldId="259"/>
            <ac:cxnSpMk id="36" creationId="{37CFA339-D068-8DCE-C9F2-D569B359427D}"/>
          </ac:cxnSpMkLst>
        </pc:cxnChg>
        <pc:cxnChg chg="add del mod">
          <ac:chgData name="Farzooq Habib" userId="S::habib15@purdue.edu::b86ab396-cff8-4cde-ae96-3a9251eacac7" providerId="AD" clId="Web-{A8E742C2-0F12-42AB-9C42-10326556F3E5}" dt="2023-10-04T01:14:30.248" v="726"/>
          <ac:cxnSpMkLst>
            <pc:docMk/>
            <pc:sldMk cId="3395869810" sldId="259"/>
            <ac:cxnSpMk id="37" creationId="{0E6CDE03-4EE5-CF5D-C83F-309C0216D9E0}"/>
          </ac:cxnSpMkLst>
        </pc:cxnChg>
        <pc:cxnChg chg="add mod">
          <ac:chgData name="Farzooq Habib" userId="S::habib15@purdue.edu::b86ab396-cff8-4cde-ae96-3a9251eacac7" providerId="AD" clId="Web-{A8E742C2-0F12-42AB-9C42-10326556F3E5}" dt="2023-10-04T01:14:54.765" v="731" actId="1076"/>
          <ac:cxnSpMkLst>
            <pc:docMk/>
            <pc:sldMk cId="3395869810" sldId="259"/>
            <ac:cxnSpMk id="38" creationId="{7AE9BC0E-C124-5875-B423-9F4DCA1494BC}"/>
          </ac:cxnSpMkLst>
        </pc:cxnChg>
      </pc:sldChg>
      <pc:sldChg chg="delSp modSp">
        <pc:chgData name="Farzooq Habib" userId="S::habib15@purdue.edu::b86ab396-cff8-4cde-ae96-3a9251eacac7" providerId="AD" clId="Web-{A8E742C2-0F12-42AB-9C42-10326556F3E5}" dt="2023-10-04T01:32:43.073" v="1165" actId="1076"/>
        <pc:sldMkLst>
          <pc:docMk/>
          <pc:sldMk cId="1410992670" sldId="269"/>
        </pc:sldMkLst>
        <pc:spChg chg="del mod">
          <ac:chgData name="Farzooq Habib" userId="S::habib15@purdue.edu::b86ab396-cff8-4cde-ae96-3a9251eacac7" providerId="AD" clId="Web-{A8E742C2-0F12-42AB-9C42-10326556F3E5}" dt="2023-10-04T01:32:34.136" v="1163"/>
          <ac:spMkLst>
            <pc:docMk/>
            <pc:sldMk cId="1410992670" sldId="269"/>
            <ac:spMk id="3" creationId="{39928B61-25E7-FC90-29C5-77A20AEFDABD}"/>
          </ac:spMkLst>
        </pc:spChg>
        <pc:picChg chg="mod">
          <ac:chgData name="Farzooq Habib" userId="S::habib15@purdue.edu::b86ab396-cff8-4cde-ae96-3a9251eacac7" providerId="AD" clId="Web-{A8E742C2-0F12-42AB-9C42-10326556F3E5}" dt="2023-10-04T01:32:43.073" v="1165" actId="1076"/>
          <ac:picMkLst>
            <pc:docMk/>
            <pc:sldMk cId="1410992670" sldId="269"/>
            <ac:picMk id="13" creationId="{13052237-28F8-967B-D564-DC2E2ECAA892}"/>
          </ac:picMkLst>
        </pc:picChg>
      </pc:sldChg>
      <pc:sldChg chg="del">
        <pc:chgData name="Farzooq Habib" userId="S::habib15@purdue.edu::b86ab396-cff8-4cde-ae96-3a9251eacac7" providerId="AD" clId="Web-{A8E742C2-0F12-42AB-9C42-10326556F3E5}" dt="2023-10-04T00:37:23.816" v="67"/>
        <pc:sldMkLst>
          <pc:docMk/>
          <pc:sldMk cId="2416206660" sldId="275"/>
        </pc:sldMkLst>
      </pc:sldChg>
      <pc:sldChg chg="del">
        <pc:chgData name="Farzooq Habib" userId="S::habib15@purdue.edu::b86ab396-cff8-4cde-ae96-3a9251eacac7" providerId="AD" clId="Web-{A8E742C2-0F12-42AB-9C42-10326556F3E5}" dt="2023-10-04T01:12:49.230" v="697"/>
        <pc:sldMkLst>
          <pc:docMk/>
          <pc:sldMk cId="127999400" sldId="276"/>
        </pc:sldMkLst>
      </pc:sldChg>
      <pc:sldChg chg="del">
        <pc:chgData name="Farzooq Habib" userId="S::habib15@purdue.edu::b86ab396-cff8-4cde-ae96-3a9251eacac7" providerId="AD" clId="Web-{A8E742C2-0F12-42AB-9C42-10326556F3E5}" dt="2023-10-04T01:10:39.664" v="645"/>
        <pc:sldMkLst>
          <pc:docMk/>
          <pc:sldMk cId="3583639431" sldId="277"/>
        </pc:sldMkLst>
      </pc:sldChg>
      <pc:sldChg chg="del">
        <pc:chgData name="Farzooq Habib" userId="S::habib15@purdue.edu::b86ab396-cff8-4cde-ae96-3a9251eacac7" providerId="AD" clId="Web-{A8E742C2-0F12-42AB-9C42-10326556F3E5}" dt="2023-10-04T01:12:47.121" v="696"/>
        <pc:sldMkLst>
          <pc:docMk/>
          <pc:sldMk cId="187432526" sldId="278"/>
        </pc:sldMkLst>
      </pc:sldChg>
      <pc:sldChg chg="addSp modSp">
        <pc:chgData name="Farzooq Habib" userId="S::habib15@purdue.edu::b86ab396-cff8-4cde-ae96-3a9251eacac7" providerId="AD" clId="Web-{A8E742C2-0F12-42AB-9C42-10326556F3E5}" dt="2023-10-04T01:12:29.886" v="687" actId="14100"/>
        <pc:sldMkLst>
          <pc:docMk/>
          <pc:sldMk cId="3495547600" sldId="279"/>
        </pc:sldMkLst>
        <pc:spChg chg="add mod">
          <ac:chgData name="Farzooq Habib" userId="S::habib15@purdue.edu::b86ab396-cff8-4cde-ae96-3a9251eacac7" providerId="AD" clId="Web-{A8E742C2-0F12-42AB-9C42-10326556F3E5}" dt="2023-10-04T01:12:25.058" v="686" actId="20577"/>
          <ac:spMkLst>
            <pc:docMk/>
            <pc:sldMk cId="3495547600" sldId="279"/>
            <ac:spMk id="3" creationId="{B76921CF-3F31-61E8-C0E0-21A2C5B63101}"/>
          </ac:spMkLst>
        </pc:spChg>
        <pc:spChg chg="mod">
          <ac:chgData name="Farzooq Habib" userId="S::habib15@purdue.edu::b86ab396-cff8-4cde-ae96-3a9251eacac7" providerId="AD" clId="Web-{A8E742C2-0F12-42AB-9C42-10326556F3E5}" dt="2023-10-04T01:12:29.886" v="687" actId="14100"/>
          <ac:spMkLst>
            <pc:docMk/>
            <pc:sldMk cId="3495547600" sldId="279"/>
            <ac:spMk id="24" creationId="{9DA66F3E-2A74-C22D-FF88-454693C72F2D}"/>
          </ac:spMkLst>
        </pc:spChg>
      </pc:sldChg>
      <pc:sldChg chg="del">
        <pc:chgData name="Farzooq Habib" userId="S::habib15@purdue.edu::b86ab396-cff8-4cde-ae96-3a9251eacac7" providerId="AD" clId="Web-{A8E742C2-0F12-42AB-9C42-10326556F3E5}" dt="2023-10-04T01:09:54.288" v="644"/>
        <pc:sldMkLst>
          <pc:docMk/>
          <pc:sldMk cId="3838202737" sldId="280"/>
        </pc:sldMkLst>
      </pc:sldChg>
      <pc:sldChg chg="addSp modSp">
        <pc:chgData name="Farzooq Habib" userId="S::habib15@purdue.edu::b86ab396-cff8-4cde-ae96-3a9251eacac7" providerId="AD" clId="Web-{A8E742C2-0F12-42AB-9C42-10326556F3E5}" dt="2023-10-04T01:41:55.869" v="1191"/>
        <pc:sldMkLst>
          <pc:docMk/>
          <pc:sldMk cId="3821501806" sldId="281"/>
        </pc:sldMkLst>
        <pc:spChg chg="mod">
          <ac:chgData name="Farzooq Habib" userId="S::habib15@purdue.edu::b86ab396-cff8-4cde-ae96-3a9251eacac7" providerId="AD" clId="Web-{A8E742C2-0F12-42AB-9C42-10326556F3E5}" dt="2023-10-04T01:40:31.414" v="1177"/>
          <ac:spMkLst>
            <pc:docMk/>
            <pc:sldMk cId="3821501806" sldId="281"/>
            <ac:spMk id="24" creationId="{9DA66F3E-2A74-C22D-FF88-454693C72F2D}"/>
          </ac:spMkLst>
        </pc:spChg>
        <pc:cxnChg chg="add mod">
          <ac:chgData name="Farzooq Habib" userId="S::habib15@purdue.edu::b86ab396-cff8-4cde-ae96-3a9251eacac7" providerId="AD" clId="Web-{A8E742C2-0F12-42AB-9C42-10326556F3E5}" dt="2023-10-04T01:41:55.869" v="1190"/>
          <ac:cxnSpMkLst>
            <pc:docMk/>
            <pc:sldMk cId="3821501806" sldId="281"/>
            <ac:cxnSpMk id="2" creationId="{A82FD014-42E7-D46C-36C4-4ECBBC253B18}"/>
          </ac:cxnSpMkLst>
        </pc:cxnChg>
        <pc:cxnChg chg="add mod">
          <ac:chgData name="Farzooq Habib" userId="S::habib15@purdue.edu::b86ab396-cff8-4cde-ae96-3a9251eacac7" providerId="AD" clId="Web-{A8E742C2-0F12-42AB-9C42-10326556F3E5}" dt="2023-10-04T01:41:55.869" v="1191"/>
          <ac:cxnSpMkLst>
            <pc:docMk/>
            <pc:sldMk cId="3821501806" sldId="281"/>
            <ac:cxnSpMk id="3" creationId="{40DE010C-F228-341A-0A69-BA288BC94953}"/>
          </ac:cxnSpMkLst>
        </pc:cxnChg>
      </pc:sldChg>
      <pc:sldChg chg="addSp modSp">
        <pc:chgData name="Farzooq Habib" userId="S::habib15@purdue.edu::b86ab396-cff8-4cde-ae96-3a9251eacac7" providerId="AD" clId="Web-{A8E742C2-0F12-42AB-9C42-10326556F3E5}" dt="2023-10-04T01:12:42.933" v="695" actId="14100"/>
        <pc:sldMkLst>
          <pc:docMk/>
          <pc:sldMk cId="77741182" sldId="282"/>
        </pc:sldMkLst>
        <pc:spChg chg="add mod">
          <ac:chgData name="Farzooq Habib" userId="S::habib15@purdue.edu::b86ab396-cff8-4cde-ae96-3a9251eacac7" providerId="AD" clId="Web-{A8E742C2-0F12-42AB-9C42-10326556F3E5}" dt="2023-10-04T01:12:38.917" v="694" actId="20577"/>
          <ac:spMkLst>
            <pc:docMk/>
            <pc:sldMk cId="77741182" sldId="282"/>
            <ac:spMk id="3" creationId="{1683C357-7C52-BD86-09E7-1612B5C8B004}"/>
          </ac:spMkLst>
        </pc:spChg>
        <pc:spChg chg="mod">
          <ac:chgData name="Farzooq Habib" userId="S::habib15@purdue.edu::b86ab396-cff8-4cde-ae96-3a9251eacac7" providerId="AD" clId="Web-{A8E742C2-0F12-42AB-9C42-10326556F3E5}" dt="2023-10-04T01:12:42.933" v="695" actId="14100"/>
          <ac:spMkLst>
            <pc:docMk/>
            <pc:sldMk cId="77741182" sldId="282"/>
            <ac:spMk id="24" creationId="{9DA66F3E-2A74-C22D-FF88-454693C72F2D}"/>
          </ac:spMkLst>
        </pc:spChg>
      </pc:sldChg>
      <pc:sldChg chg="del">
        <pc:chgData name="Farzooq Habib" userId="S::habib15@purdue.edu::b86ab396-cff8-4cde-ae96-3a9251eacac7" providerId="AD" clId="Web-{A8E742C2-0F12-42AB-9C42-10326556F3E5}" dt="2023-10-04T01:12:56.027" v="698"/>
        <pc:sldMkLst>
          <pc:docMk/>
          <pc:sldMk cId="46042317" sldId="283"/>
        </pc:sldMkLst>
      </pc:sldChg>
      <pc:sldChg chg="addSp modSp">
        <pc:chgData name="Farzooq Habib" userId="S::habib15@purdue.edu::b86ab396-cff8-4cde-ae96-3a9251eacac7" providerId="AD" clId="Web-{A8E742C2-0F12-42AB-9C42-10326556F3E5}" dt="2023-10-04T01:13:04.309" v="705" actId="14100"/>
        <pc:sldMkLst>
          <pc:docMk/>
          <pc:sldMk cId="236403485" sldId="284"/>
        </pc:sldMkLst>
        <pc:spChg chg="add mod">
          <ac:chgData name="Farzooq Habib" userId="S::habib15@purdue.edu::b86ab396-cff8-4cde-ae96-3a9251eacac7" providerId="AD" clId="Web-{A8E742C2-0F12-42AB-9C42-10326556F3E5}" dt="2023-10-04T01:13:01.012" v="704" actId="20577"/>
          <ac:spMkLst>
            <pc:docMk/>
            <pc:sldMk cId="236403485" sldId="284"/>
            <ac:spMk id="3" creationId="{F4093F6E-BE04-7008-CB2E-220684E81C6D}"/>
          </ac:spMkLst>
        </pc:spChg>
        <pc:spChg chg="mod">
          <ac:chgData name="Farzooq Habib" userId="S::habib15@purdue.edu::b86ab396-cff8-4cde-ae96-3a9251eacac7" providerId="AD" clId="Web-{A8E742C2-0F12-42AB-9C42-10326556F3E5}" dt="2023-10-04T01:13:04.309" v="705" actId="14100"/>
          <ac:spMkLst>
            <pc:docMk/>
            <pc:sldMk cId="236403485" sldId="284"/>
            <ac:spMk id="24" creationId="{9DA66F3E-2A74-C22D-FF88-454693C72F2D}"/>
          </ac:spMkLst>
        </pc:spChg>
      </pc:sldChg>
      <pc:sldChg chg="addSp modSp">
        <pc:chgData name="Farzooq Habib" userId="S::habib15@purdue.edu::b86ab396-cff8-4cde-ae96-3a9251eacac7" providerId="AD" clId="Web-{A8E742C2-0F12-42AB-9C42-10326556F3E5}" dt="2023-10-04T01:13:18.747" v="713" actId="14100"/>
        <pc:sldMkLst>
          <pc:docMk/>
          <pc:sldMk cId="871645573" sldId="285"/>
        </pc:sldMkLst>
        <pc:spChg chg="add mod">
          <ac:chgData name="Farzooq Habib" userId="S::habib15@purdue.edu::b86ab396-cff8-4cde-ae96-3a9251eacac7" providerId="AD" clId="Web-{A8E742C2-0F12-42AB-9C42-10326556F3E5}" dt="2023-10-04T01:13:14.528" v="712" actId="20577"/>
          <ac:spMkLst>
            <pc:docMk/>
            <pc:sldMk cId="871645573" sldId="285"/>
            <ac:spMk id="3" creationId="{7087CA40-9D7A-8527-FE1D-BE181DB05D4C}"/>
          </ac:spMkLst>
        </pc:spChg>
        <pc:spChg chg="mod">
          <ac:chgData name="Farzooq Habib" userId="S::habib15@purdue.edu::b86ab396-cff8-4cde-ae96-3a9251eacac7" providerId="AD" clId="Web-{A8E742C2-0F12-42AB-9C42-10326556F3E5}" dt="2023-10-04T01:13:18.747" v="713" actId="14100"/>
          <ac:spMkLst>
            <pc:docMk/>
            <pc:sldMk cId="871645573" sldId="285"/>
            <ac:spMk id="24" creationId="{9DA66F3E-2A74-C22D-FF88-454693C72F2D}"/>
          </ac:spMkLst>
        </pc:spChg>
      </pc:sldChg>
      <pc:sldChg chg="addSp modSp">
        <pc:chgData name="Farzooq Habib" userId="S::habib15@purdue.edu::b86ab396-cff8-4cde-ae96-3a9251eacac7" providerId="AD" clId="Web-{A8E742C2-0F12-42AB-9C42-10326556F3E5}" dt="2023-10-04T01:15:20.109" v="741" actId="14100"/>
        <pc:sldMkLst>
          <pc:docMk/>
          <pc:sldMk cId="1805401666" sldId="286"/>
        </pc:sldMkLst>
        <pc:spChg chg="mod">
          <ac:chgData name="Farzooq Habib" userId="S::habib15@purdue.edu::b86ab396-cff8-4cde-ae96-3a9251eacac7" providerId="AD" clId="Web-{A8E742C2-0F12-42AB-9C42-10326556F3E5}" dt="2023-10-04T01:05:25.062" v="566" actId="20577"/>
          <ac:spMkLst>
            <pc:docMk/>
            <pc:sldMk cId="1805401666" sldId="286"/>
            <ac:spMk id="4" creationId="{218F4789-B938-398C-AFFE-884BFABC1D00}"/>
          </ac:spMkLst>
        </pc:spChg>
        <pc:spChg chg="add mod">
          <ac:chgData name="Farzooq Habib" userId="S::habib15@purdue.edu::b86ab396-cff8-4cde-ae96-3a9251eacac7" providerId="AD" clId="Web-{A8E742C2-0F12-42AB-9C42-10326556F3E5}" dt="2023-10-04T01:15:15.843" v="740" actId="20577"/>
          <ac:spMkLst>
            <pc:docMk/>
            <pc:sldMk cId="1805401666" sldId="286"/>
            <ac:spMk id="5" creationId="{5B757C5D-ADD0-C8CC-B628-4136BC26C57A}"/>
          </ac:spMkLst>
        </pc:spChg>
        <pc:spChg chg="mod">
          <ac:chgData name="Farzooq Habib" userId="S::habib15@purdue.edu::b86ab396-cff8-4cde-ae96-3a9251eacac7" providerId="AD" clId="Web-{A8E742C2-0F12-42AB-9C42-10326556F3E5}" dt="2023-10-04T01:15:20.109" v="741" actId="14100"/>
          <ac:spMkLst>
            <pc:docMk/>
            <pc:sldMk cId="1805401666" sldId="286"/>
            <ac:spMk id="24" creationId="{9DA66F3E-2A74-C22D-FF88-454693C72F2D}"/>
          </ac:spMkLst>
        </pc:spChg>
        <pc:picChg chg="add mod">
          <ac:chgData name="Farzooq Habib" userId="S::habib15@purdue.edu::b86ab396-cff8-4cde-ae96-3a9251eacac7" providerId="AD" clId="Web-{A8E742C2-0F12-42AB-9C42-10326556F3E5}" dt="2023-10-04T01:05:13.922" v="560" actId="14100"/>
          <ac:picMkLst>
            <pc:docMk/>
            <pc:sldMk cId="1805401666" sldId="286"/>
            <ac:picMk id="2" creationId="{B936FA65-C624-6F57-2E5E-14D90CF8FF40}"/>
          </ac:picMkLst>
        </pc:picChg>
        <pc:picChg chg="mod modCrop">
          <ac:chgData name="Farzooq Habib" userId="S::habib15@purdue.edu::b86ab396-cff8-4cde-ae96-3a9251eacac7" providerId="AD" clId="Web-{A8E742C2-0F12-42AB-9C42-10326556F3E5}" dt="2023-10-04T01:04:52.921" v="555"/>
          <ac:picMkLst>
            <pc:docMk/>
            <pc:sldMk cId="1805401666" sldId="286"/>
            <ac:picMk id="6146" creationId="{F7252B05-C0A1-61CA-6368-5FF62A50E10B}"/>
          </ac:picMkLst>
        </pc:picChg>
      </pc:sldChg>
      <pc:sldChg chg="delSp del">
        <pc:chgData name="Farzooq Habib" userId="S::habib15@purdue.edu::b86ab396-cff8-4cde-ae96-3a9251eacac7" providerId="AD" clId="Web-{A8E742C2-0F12-42AB-9C42-10326556F3E5}" dt="2023-10-04T01:05:46.782" v="567"/>
        <pc:sldMkLst>
          <pc:docMk/>
          <pc:sldMk cId="700667153" sldId="287"/>
        </pc:sldMkLst>
        <pc:picChg chg="del">
          <ac:chgData name="Farzooq Habib" userId="S::habib15@purdue.edu::b86ab396-cff8-4cde-ae96-3a9251eacac7" providerId="AD" clId="Web-{A8E742C2-0F12-42AB-9C42-10326556F3E5}" dt="2023-10-04T01:04:56.609" v="556"/>
          <ac:picMkLst>
            <pc:docMk/>
            <pc:sldMk cId="700667153" sldId="287"/>
            <ac:picMk id="7170" creationId="{A2C7AD84-68FB-4296-A356-0E2BDC7F9F3A}"/>
          </ac:picMkLst>
        </pc:picChg>
      </pc:sldChg>
      <pc:sldChg chg="addSp modSp">
        <pc:chgData name="Farzooq Habib" userId="S::habib15@purdue.edu::b86ab396-cff8-4cde-ae96-3a9251eacac7" providerId="AD" clId="Web-{A8E742C2-0F12-42AB-9C42-10326556F3E5}" dt="2023-10-04T01:15:30.359" v="743" actId="14100"/>
        <pc:sldMkLst>
          <pc:docMk/>
          <pc:sldMk cId="426109958" sldId="288"/>
        </pc:sldMkLst>
        <pc:spChg chg="add">
          <ac:chgData name="Farzooq Habib" userId="S::habib15@purdue.edu::b86ab396-cff8-4cde-ae96-3a9251eacac7" providerId="AD" clId="Web-{A8E742C2-0F12-42AB-9C42-10326556F3E5}" dt="2023-10-04T01:15:26.875" v="742"/>
          <ac:spMkLst>
            <pc:docMk/>
            <pc:sldMk cId="426109958" sldId="288"/>
            <ac:spMk id="5" creationId="{3EF50F75-4AA3-7358-8679-6E02DEB8A24A}"/>
          </ac:spMkLst>
        </pc:spChg>
        <pc:spChg chg="mod">
          <ac:chgData name="Farzooq Habib" userId="S::habib15@purdue.edu::b86ab396-cff8-4cde-ae96-3a9251eacac7" providerId="AD" clId="Web-{A8E742C2-0F12-42AB-9C42-10326556F3E5}" dt="2023-10-04T01:15:30.359" v="743" actId="14100"/>
          <ac:spMkLst>
            <pc:docMk/>
            <pc:sldMk cId="426109958" sldId="288"/>
            <ac:spMk id="24" creationId="{9DA66F3E-2A74-C22D-FF88-454693C72F2D}"/>
          </ac:spMkLst>
        </pc:spChg>
      </pc:sldChg>
      <pc:sldChg chg="addSp delSp modSp">
        <pc:chgData name="Farzooq Habib" userId="S::habib15@purdue.edu::b86ab396-cff8-4cde-ae96-3a9251eacac7" providerId="AD" clId="Web-{A8E742C2-0F12-42AB-9C42-10326556F3E5}" dt="2023-10-04T01:15:54.469" v="778" actId="20577"/>
        <pc:sldMkLst>
          <pc:docMk/>
          <pc:sldMk cId="714967983" sldId="289"/>
        </pc:sldMkLst>
        <pc:spChg chg="mod">
          <ac:chgData name="Farzooq Habib" userId="S::habib15@purdue.edu::b86ab396-cff8-4cde-ae96-3a9251eacac7" providerId="AD" clId="Web-{A8E742C2-0F12-42AB-9C42-10326556F3E5}" dt="2023-10-04T00:51:16.666" v="384" actId="1076"/>
          <ac:spMkLst>
            <pc:docMk/>
            <pc:sldMk cId="714967983" sldId="289"/>
            <ac:spMk id="8" creationId="{4FD16190-E670-3CC0-07A1-7A211D8A57DD}"/>
          </ac:spMkLst>
        </pc:spChg>
        <pc:spChg chg="mod">
          <ac:chgData name="Farzooq Habib" userId="S::habib15@purdue.edu::b86ab396-cff8-4cde-ae96-3a9251eacac7" providerId="AD" clId="Web-{A8E742C2-0F12-42AB-9C42-10326556F3E5}" dt="2023-10-04T00:51:22.228" v="387" actId="1076"/>
          <ac:spMkLst>
            <pc:docMk/>
            <pc:sldMk cId="714967983" sldId="289"/>
            <ac:spMk id="10" creationId="{57C3BA2F-1BFA-1593-9A72-2BA959F4281E}"/>
          </ac:spMkLst>
        </pc:spChg>
        <pc:spChg chg="mod">
          <ac:chgData name="Farzooq Habib" userId="S::habib15@purdue.edu::b86ab396-cff8-4cde-ae96-3a9251eacac7" providerId="AD" clId="Web-{A8E742C2-0F12-42AB-9C42-10326556F3E5}" dt="2023-10-04T00:51:05.166" v="381" actId="1076"/>
          <ac:spMkLst>
            <pc:docMk/>
            <pc:sldMk cId="714967983" sldId="289"/>
            <ac:spMk id="11" creationId="{910D576E-7522-0B5E-2975-73861EA609BB}"/>
          </ac:spMkLst>
        </pc:spChg>
        <pc:spChg chg="mod">
          <ac:chgData name="Farzooq Habib" userId="S::habib15@purdue.edu::b86ab396-cff8-4cde-ae96-3a9251eacac7" providerId="AD" clId="Web-{A8E742C2-0F12-42AB-9C42-10326556F3E5}" dt="2023-10-04T00:51:05.212" v="382" actId="1076"/>
          <ac:spMkLst>
            <pc:docMk/>
            <pc:sldMk cId="714967983" sldId="289"/>
            <ac:spMk id="12" creationId="{5373C371-093D-9186-C431-2512953B514C}"/>
          </ac:spMkLst>
        </pc:spChg>
        <pc:spChg chg="add mod ord">
          <ac:chgData name="Farzooq Habib" userId="S::habib15@purdue.edu::b86ab396-cff8-4cde-ae96-3a9251eacac7" providerId="AD" clId="Web-{A8E742C2-0F12-42AB-9C42-10326556F3E5}" dt="2023-10-04T00:49:51.789" v="362"/>
          <ac:spMkLst>
            <pc:docMk/>
            <pc:sldMk cId="714967983" sldId="289"/>
            <ac:spMk id="17" creationId="{E7A63099-C26E-2C96-2DCA-FC58EF68AB7F}"/>
          </ac:spMkLst>
        </pc:spChg>
        <pc:spChg chg="add del mod">
          <ac:chgData name="Farzooq Habib" userId="S::habib15@purdue.edu::b86ab396-cff8-4cde-ae96-3a9251eacac7" providerId="AD" clId="Web-{A8E742C2-0F12-42AB-9C42-10326556F3E5}" dt="2023-10-04T00:54:47.577" v="392"/>
          <ac:spMkLst>
            <pc:docMk/>
            <pc:sldMk cId="714967983" sldId="289"/>
            <ac:spMk id="18" creationId="{F807645D-91E9-2F44-6366-2848A5E32013}"/>
          </ac:spMkLst>
        </pc:spChg>
        <pc:spChg chg="add del mod">
          <ac:chgData name="Farzooq Habib" userId="S::habib15@purdue.edu::b86ab396-cff8-4cde-ae96-3a9251eacac7" providerId="AD" clId="Web-{A8E742C2-0F12-42AB-9C42-10326556F3E5}" dt="2023-10-04T00:58:07.317" v="502" actId="1076"/>
          <ac:spMkLst>
            <pc:docMk/>
            <pc:sldMk cId="714967983" sldId="289"/>
            <ac:spMk id="19" creationId="{1C58CD1B-2710-FCFE-06C0-53B768E632F7}"/>
          </ac:spMkLst>
        </pc:spChg>
        <pc:spChg chg="add del mod">
          <ac:chgData name="Farzooq Habib" userId="S::habib15@purdue.edu::b86ab396-cff8-4cde-ae96-3a9251eacac7" providerId="AD" clId="Web-{A8E742C2-0F12-42AB-9C42-10326556F3E5}" dt="2023-10-04T00:55:59.564" v="405"/>
          <ac:spMkLst>
            <pc:docMk/>
            <pc:sldMk cId="714967983" sldId="289"/>
            <ac:spMk id="20" creationId="{DAD3A6CB-487D-F437-23C7-7179B2944232}"/>
          </ac:spMkLst>
        </pc:spChg>
        <pc:spChg chg="add mod">
          <ac:chgData name="Farzooq Habib" userId="S::habib15@purdue.edu::b86ab396-cff8-4cde-ae96-3a9251eacac7" providerId="AD" clId="Web-{A8E742C2-0F12-42AB-9C42-10326556F3E5}" dt="2023-10-04T00:58:07.364" v="503" actId="1076"/>
          <ac:spMkLst>
            <pc:docMk/>
            <pc:sldMk cId="714967983" sldId="289"/>
            <ac:spMk id="21" creationId="{C3472C2D-B06F-3AB9-BDFD-0B584B89BC0A}"/>
          </ac:spMkLst>
        </pc:spChg>
        <pc:spChg chg="mod">
          <ac:chgData name="Farzooq Habib" userId="S::habib15@purdue.edu::b86ab396-cff8-4cde-ae96-3a9251eacac7" providerId="AD" clId="Web-{A8E742C2-0F12-42AB-9C42-10326556F3E5}" dt="2023-10-04T01:15:47.766" v="761" actId="14100"/>
          <ac:spMkLst>
            <pc:docMk/>
            <pc:sldMk cId="714967983" sldId="289"/>
            <ac:spMk id="24" creationId="{9DA66F3E-2A74-C22D-FF88-454693C72F2D}"/>
          </ac:spMkLst>
        </pc:spChg>
        <pc:spChg chg="add mod">
          <ac:chgData name="Farzooq Habib" userId="S::habib15@purdue.edu::b86ab396-cff8-4cde-ae96-3a9251eacac7" providerId="AD" clId="Web-{A8E742C2-0F12-42AB-9C42-10326556F3E5}" dt="2023-10-04T01:15:54.469" v="778" actId="20577"/>
          <ac:spMkLst>
            <pc:docMk/>
            <pc:sldMk cId="714967983" sldId="289"/>
            <ac:spMk id="25" creationId="{2AC18ED2-E7A3-B1DD-B7EE-6711B7B78A23}"/>
          </ac:spMkLst>
        </pc:spChg>
        <pc:graphicFrameChg chg="mod">
          <ac:chgData name="Farzooq Habib" userId="S::habib15@purdue.edu::b86ab396-cff8-4cde-ae96-3a9251eacac7" providerId="AD" clId="Web-{A8E742C2-0F12-42AB-9C42-10326556F3E5}" dt="2023-10-04T00:51:05.009" v="378" actId="1076"/>
          <ac:graphicFrameMkLst>
            <pc:docMk/>
            <pc:sldMk cId="714967983" sldId="289"/>
            <ac:graphicFrameMk id="3" creationId="{7A41B4C0-8EC9-9E51-CB0C-8603D5FEAB1D}"/>
          </ac:graphicFrameMkLst>
        </pc:graphicFrameChg>
        <pc:graphicFrameChg chg="add del mod">
          <ac:chgData name="Farzooq Habib" userId="S::habib15@purdue.edu::b86ab396-cff8-4cde-ae96-3a9251eacac7" providerId="AD" clId="Web-{A8E742C2-0F12-42AB-9C42-10326556F3E5}" dt="2023-10-04T00:33:33.060" v="21"/>
          <ac:graphicFrameMkLst>
            <pc:docMk/>
            <pc:sldMk cId="714967983" sldId="289"/>
            <ac:graphicFrameMk id="5" creationId="{B8ED8762-F280-314B-619B-F95D5CA1380B}"/>
          </ac:graphicFrameMkLst>
        </pc:graphicFrameChg>
        <pc:graphicFrameChg chg="add del mod">
          <ac:chgData name="Farzooq Habib" userId="S::habib15@purdue.edu::b86ab396-cff8-4cde-ae96-3a9251eacac7" providerId="AD" clId="Web-{A8E742C2-0F12-42AB-9C42-10326556F3E5}" dt="2023-10-04T00:39:02.600" v="71"/>
          <ac:graphicFrameMkLst>
            <pc:docMk/>
            <pc:sldMk cId="714967983" sldId="289"/>
            <ac:graphicFrameMk id="9" creationId="{8C8BBB4B-23CB-BA22-638D-7CADF15580F8}"/>
          </ac:graphicFrameMkLst>
        </pc:graphicFrameChg>
        <pc:graphicFrameChg chg="add del mod modGraphic">
          <ac:chgData name="Farzooq Habib" userId="S::habib15@purdue.edu::b86ab396-cff8-4cde-ae96-3a9251eacac7" providerId="AD" clId="Web-{A8E742C2-0F12-42AB-9C42-10326556F3E5}" dt="2023-10-04T00:41:07.416" v="163"/>
          <ac:graphicFrameMkLst>
            <pc:docMk/>
            <pc:sldMk cId="714967983" sldId="289"/>
            <ac:graphicFrameMk id="14" creationId="{D4440133-9646-B434-E06E-6941E0C259E7}"/>
          </ac:graphicFrameMkLst>
        </pc:graphicFrameChg>
        <pc:graphicFrameChg chg="add mod modGraphic">
          <ac:chgData name="Farzooq Habib" userId="S::habib15@purdue.edu::b86ab396-cff8-4cde-ae96-3a9251eacac7" providerId="AD" clId="Web-{A8E742C2-0F12-42AB-9C42-10326556F3E5}" dt="2023-10-04T00:50:41.665" v="369" actId="1076"/>
          <ac:graphicFrameMkLst>
            <pc:docMk/>
            <pc:sldMk cId="714967983" sldId="289"/>
            <ac:graphicFrameMk id="16" creationId="{F055BBB3-BA83-DCA3-F508-EE31943EAF91}"/>
          </ac:graphicFrameMkLst>
        </pc:graphicFrameChg>
      </pc:sldChg>
      <pc:sldChg chg="addSp modSp">
        <pc:chgData name="Farzooq Habib" userId="S::habib15@purdue.edu::b86ab396-cff8-4cde-ae96-3a9251eacac7" providerId="AD" clId="Web-{A8E742C2-0F12-42AB-9C42-10326556F3E5}" dt="2023-10-04T01:16:13.032" v="801" actId="14100"/>
        <pc:sldMkLst>
          <pc:docMk/>
          <pc:sldMk cId="232853839" sldId="290"/>
        </pc:sldMkLst>
        <pc:spChg chg="add mod">
          <ac:chgData name="Farzooq Habib" userId="S::habib15@purdue.edu::b86ab396-cff8-4cde-ae96-3a9251eacac7" providerId="AD" clId="Web-{A8E742C2-0F12-42AB-9C42-10326556F3E5}" dt="2023-10-04T01:16:09.235" v="800" actId="20577"/>
          <ac:spMkLst>
            <pc:docMk/>
            <pc:sldMk cId="232853839" sldId="290"/>
            <ac:spMk id="8" creationId="{429449E3-A6ED-22A2-C747-C9B97CC53EC5}"/>
          </ac:spMkLst>
        </pc:spChg>
        <pc:spChg chg="mod">
          <ac:chgData name="Farzooq Habib" userId="S::habib15@purdue.edu::b86ab396-cff8-4cde-ae96-3a9251eacac7" providerId="AD" clId="Web-{A8E742C2-0F12-42AB-9C42-10326556F3E5}" dt="2023-10-04T01:16:13.032" v="801" actId="14100"/>
          <ac:spMkLst>
            <pc:docMk/>
            <pc:sldMk cId="232853839" sldId="290"/>
            <ac:spMk id="24" creationId="{9DA66F3E-2A74-C22D-FF88-454693C72F2D}"/>
          </ac:spMkLst>
        </pc:spChg>
      </pc:sldChg>
      <pc:sldChg chg="addSp modSp">
        <pc:chgData name="Farzooq Habib" userId="S::habib15@purdue.edu::b86ab396-cff8-4cde-ae96-3a9251eacac7" providerId="AD" clId="Web-{A8E742C2-0F12-42AB-9C42-10326556F3E5}" dt="2023-10-04T01:16:39.502" v="836" actId="20577"/>
        <pc:sldMkLst>
          <pc:docMk/>
          <pc:sldMk cId="3238050156" sldId="291"/>
        </pc:sldMkLst>
        <pc:spChg chg="add mod">
          <ac:chgData name="Farzooq Habib" userId="S::habib15@purdue.edu::b86ab396-cff8-4cde-ae96-3a9251eacac7" providerId="AD" clId="Web-{A8E742C2-0F12-42AB-9C42-10326556F3E5}" dt="2023-10-04T01:16:39.502" v="836" actId="20577"/>
          <ac:spMkLst>
            <pc:docMk/>
            <pc:sldMk cId="3238050156" sldId="291"/>
            <ac:spMk id="3" creationId="{17C33A3A-9CCD-14BA-8092-4B007185B1E5}"/>
          </ac:spMkLst>
        </pc:spChg>
        <pc:spChg chg="mod">
          <ac:chgData name="Farzooq Habib" userId="S::habib15@purdue.edu::b86ab396-cff8-4cde-ae96-3a9251eacac7" providerId="AD" clId="Web-{A8E742C2-0F12-42AB-9C42-10326556F3E5}" dt="2023-10-04T01:16:19.423" v="803" actId="14100"/>
          <ac:spMkLst>
            <pc:docMk/>
            <pc:sldMk cId="3238050156" sldId="291"/>
            <ac:spMk id="24" creationId="{9DA66F3E-2A74-C22D-FF88-454693C72F2D}"/>
          </ac:spMkLst>
        </pc:spChg>
      </pc:sldChg>
      <pc:sldChg chg="addSp delSp modSp del">
        <pc:chgData name="Farzooq Habib" userId="S::habib15@purdue.edu::b86ab396-cff8-4cde-ae96-3a9251eacac7" providerId="AD" clId="Web-{A8E742C2-0F12-42AB-9C42-10326556F3E5}" dt="2023-10-04T01:24:05.925" v="1014"/>
        <pc:sldMkLst>
          <pc:docMk/>
          <pc:sldMk cId="214323253" sldId="292"/>
        </pc:sldMkLst>
        <pc:spChg chg="del">
          <ac:chgData name="Farzooq Habib" userId="S::habib15@purdue.edu::b86ab396-cff8-4cde-ae96-3a9251eacac7" providerId="AD" clId="Web-{A8E742C2-0F12-42AB-9C42-10326556F3E5}" dt="2023-10-04T01:21:08.327" v="960"/>
          <ac:spMkLst>
            <pc:docMk/>
            <pc:sldMk cId="214323253" sldId="292"/>
            <ac:spMk id="2" creationId="{F070782E-E2A5-A220-822A-9AAD146A7155}"/>
          </ac:spMkLst>
        </pc:spChg>
        <pc:spChg chg="add mod">
          <ac:chgData name="Farzooq Habib" userId="S::habib15@purdue.edu::b86ab396-cff8-4cde-ae96-3a9251eacac7" providerId="AD" clId="Web-{A8E742C2-0F12-42AB-9C42-10326556F3E5}" dt="2023-10-04T01:19:21.480" v="856" actId="20577"/>
          <ac:spMkLst>
            <pc:docMk/>
            <pc:sldMk cId="214323253" sldId="292"/>
            <ac:spMk id="5" creationId="{CED46D24-59DE-444D-CB3C-5E7684CB840C}"/>
          </ac:spMkLst>
        </pc:spChg>
        <pc:spChg chg="mod">
          <ac:chgData name="Farzooq Habib" userId="S::habib15@purdue.edu::b86ab396-cff8-4cde-ae96-3a9251eacac7" providerId="AD" clId="Web-{A8E742C2-0F12-42AB-9C42-10326556F3E5}" dt="2023-10-04T01:21:16.593" v="962" actId="1076"/>
          <ac:spMkLst>
            <pc:docMk/>
            <pc:sldMk cId="214323253" sldId="292"/>
            <ac:spMk id="11" creationId="{5288A253-2074-7DA7-F3FB-154D8F3B9C06}"/>
          </ac:spMkLst>
        </pc:spChg>
        <pc:spChg chg="add mod">
          <ac:chgData name="Farzooq Habib" userId="S::habib15@purdue.edu::b86ab396-cff8-4cde-ae96-3a9251eacac7" providerId="AD" clId="Web-{A8E742C2-0F12-42AB-9C42-10326556F3E5}" dt="2023-10-04T01:21:01.389" v="959" actId="20577"/>
          <ac:spMkLst>
            <pc:docMk/>
            <pc:sldMk cId="214323253" sldId="292"/>
            <ac:spMk id="19" creationId="{9C34308D-A41A-CD6B-25FB-E958302312DB}"/>
          </ac:spMkLst>
        </pc:spChg>
        <pc:spChg chg="add del mod">
          <ac:chgData name="Farzooq Habib" userId="S::habib15@purdue.edu::b86ab396-cff8-4cde-ae96-3a9251eacac7" providerId="AD" clId="Web-{A8E742C2-0F12-42AB-9C42-10326556F3E5}" dt="2023-10-04T01:21:10.936" v="961"/>
          <ac:spMkLst>
            <pc:docMk/>
            <pc:sldMk cId="214323253" sldId="292"/>
            <ac:spMk id="23" creationId="{72020A50-4BAF-FF81-37C0-C4B33C1E3CAD}"/>
          </ac:spMkLst>
        </pc:spChg>
        <pc:picChg chg="add">
          <ac:chgData name="Farzooq Habib" userId="S::habib15@purdue.edu::b86ab396-cff8-4cde-ae96-3a9251eacac7" providerId="AD" clId="Web-{A8E742C2-0F12-42AB-9C42-10326556F3E5}" dt="2023-10-04T01:18:59.152" v="838"/>
          <ac:picMkLst>
            <pc:docMk/>
            <pc:sldMk cId="214323253" sldId="292"/>
            <ac:picMk id="13" creationId="{DD5DFF5E-3C7A-3CA3-3E86-A9F150E90503}"/>
          </ac:picMkLst>
        </pc:picChg>
        <pc:cxnChg chg="add">
          <ac:chgData name="Farzooq Habib" userId="S::habib15@purdue.edu::b86ab396-cff8-4cde-ae96-3a9251eacac7" providerId="AD" clId="Web-{A8E742C2-0F12-42AB-9C42-10326556F3E5}" dt="2023-10-04T01:19:30.809" v="857"/>
          <ac:cxnSpMkLst>
            <pc:docMk/>
            <pc:sldMk cId="214323253" sldId="292"/>
            <ac:cxnSpMk id="15" creationId="{6BC69440-C922-0ADE-8E50-600AFC05E001}"/>
          </ac:cxnSpMkLst>
        </pc:cxnChg>
      </pc:sldChg>
      <pc:sldChg chg="modSp">
        <pc:chgData name="Farzooq Habib" userId="S::habib15@purdue.edu::b86ab396-cff8-4cde-ae96-3a9251eacac7" providerId="AD" clId="Web-{A8E742C2-0F12-42AB-9C42-10326556F3E5}" dt="2023-10-04T01:31:03.805" v="1145" actId="20577"/>
        <pc:sldMkLst>
          <pc:docMk/>
          <pc:sldMk cId="1425367803" sldId="293"/>
        </pc:sldMkLst>
        <pc:spChg chg="mod">
          <ac:chgData name="Farzooq Habib" userId="S::habib15@purdue.edu::b86ab396-cff8-4cde-ae96-3a9251eacac7" providerId="AD" clId="Web-{A8E742C2-0F12-42AB-9C42-10326556F3E5}" dt="2023-10-04T01:31:03.805" v="1145" actId="20577"/>
          <ac:spMkLst>
            <pc:docMk/>
            <pc:sldMk cId="1425367803" sldId="293"/>
            <ac:spMk id="7" creationId="{A2BE8F24-6FFC-61D5-B7D6-7A673A0EDD1D}"/>
          </ac:spMkLst>
        </pc:spChg>
      </pc:sldChg>
      <pc:sldChg chg="modSp del">
        <pc:chgData name="Farzooq Habib" userId="S::habib15@purdue.edu::b86ab396-cff8-4cde-ae96-3a9251eacac7" providerId="AD" clId="Web-{A8E742C2-0F12-42AB-9C42-10326556F3E5}" dt="2023-10-04T00:37:31.988" v="69"/>
        <pc:sldMkLst>
          <pc:docMk/>
          <pc:sldMk cId="4128591772" sldId="294"/>
        </pc:sldMkLst>
        <pc:graphicFrameChg chg="mod modGraphic">
          <ac:chgData name="Farzooq Habib" userId="S::habib15@purdue.edu::b86ab396-cff8-4cde-ae96-3a9251eacac7" providerId="AD" clId="Web-{A8E742C2-0F12-42AB-9C42-10326556F3E5}" dt="2023-10-04T00:35:30.751" v="45" actId="20577"/>
          <ac:graphicFrameMkLst>
            <pc:docMk/>
            <pc:sldMk cId="4128591772" sldId="294"/>
            <ac:graphicFrameMk id="2" creationId="{55F02854-F89C-3CE6-6683-827073D51D9D}"/>
          </ac:graphicFrameMkLst>
        </pc:graphicFrameChg>
      </pc:sldChg>
      <pc:sldChg chg="addSp delSp modSp add replId">
        <pc:chgData name="Farzooq Habib" userId="S::habib15@purdue.edu::b86ab396-cff8-4cde-ae96-3a9251eacac7" providerId="AD" clId="Web-{A8E742C2-0F12-42AB-9C42-10326556F3E5}" dt="2023-10-04T01:43:26.106" v="1213" actId="1076"/>
        <pc:sldMkLst>
          <pc:docMk/>
          <pc:sldMk cId="2813700859" sldId="295"/>
        </pc:sldMkLst>
        <pc:spChg chg="mod">
          <ac:chgData name="Farzooq Habib" userId="S::habib15@purdue.edu::b86ab396-cff8-4cde-ae96-3a9251eacac7" providerId="AD" clId="Web-{A8E742C2-0F12-42AB-9C42-10326556F3E5}" dt="2023-10-04T01:43:21.747" v="1212" actId="1076"/>
          <ac:spMkLst>
            <pc:docMk/>
            <pc:sldMk cId="2813700859" sldId="295"/>
            <ac:spMk id="10" creationId="{7890D180-C281-712C-B103-7F7BC733027B}"/>
          </ac:spMkLst>
        </pc:spChg>
        <pc:spChg chg="mod">
          <ac:chgData name="Farzooq Habib" userId="S::habib15@purdue.edu::b86ab396-cff8-4cde-ae96-3a9251eacac7" providerId="AD" clId="Web-{A8E742C2-0F12-42AB-9C42-10326556F3E5}" dt="2023-10-04T01:43:15.809" v="1211" actId="1076"/>
          <ac:spMkLst>
            <pc:docMk/>
            <pc:sldMk cId="2813700859" sldId="295"/>
            <ac:spMk id="15" creationId="{7C57B5E0-8920-2DED-411D-D70E8739C6D2}"/>
          </ac:spMkLst>
        </pc:spChg>
        <pc:spChg chg="mod">
          <ac:chgData name="Farzooq Habib" userId="S::habib15@purdue.edu::b86ab396-cff8-4cde-ae96-3a9251eacac7" providerId="AD" clId="Web-{A8E742C2-0F12-42AB-9C42-10326556F3E5}" dt="2023-10-04T01:43:26.106" v="1213" actId="1076"/>
          <ac:spMkLst>
            <pc:docMk/>
            <pc:sldMk cId="2813700859" sldId="295"/>
            <ac:spMk id="16" creationId="{41AF6670-DA73-8B0F-62E2-B5C7BDD370F5}"/>
          </ac:spMkLst>
        </pc:spChg>
        <pc:graphicFrameChg chg="del mod modGraphic">
          <ac:chgData name="Farzooq Habib" userId="S::habib15@purdue.edu::b86ab396-cff8-4cde-ae96-3a9251eacac7" providerId="AD" clId="Web-{A8E742C2-0F12-42AB-9C42-10326556F3E5}" dt="2023-10-04T00:36:55.894" v="61"/>
          <ac:graphicFrameMkLst>
            <pc:docMk/>
            <pc:sldMk cId="2813700859" sldId="295"/>
            <ac:graphicFrameMk id="2" creationId="{55F02854-F89C-3CE6-6683-827073D51D9D}"/>
          </ac:graphicFrameMkLst>
        </pc:graphicFrameChg>
        <pc:graphicFrameChg chg="mod">
          <ac:chgData name="Farzooq Habib" userId="S::habib15@purdue.edu::b86ab396-cff8-4cde-ae96-3a9251eacac7" providerId="AD" clId="Web-{A8E742C2-0F12-42AB-9C42-10326556F3E5}" dt="2023-10-04T01:42:45.074" v="1199" actId="1076"/>
          <ac:graphicFrameMkLst>
            <pc:docMk/>
            <pc:sldMk cId="2813700859" sldId="295"/>
            <ac:graphicFrameMk id="6" creationId="{B31473E0-52A9-3438-D82C-A76DE3FA7013}"/>
          </ac:graphicFrameMkLst>
        </pc:graphicFrameChg>
        <pc:graphicFrameChg chg="add mod">
          <ac:chgData name="Farzooq Habib" userId="S::habib15@purdue.edu::b86ab396-cff8-4cde-ae96-3a9251eacac7" providerId="AD" clId="Web-{A8E742C2-0F12-42AB-9C42-10326556F3E5}" dt="2023-10-04T00:37:12.941" v="65" actId="1076"/>
          <ac:graphicFrameMkLst>
            <pc:docMk/>
            <pc:sldMk cId="2813700859" sldId="295"/>
            <ac:graphicFrameMk id="43" creationId="{6AD88819-D921-0596-32A7-AA91EB88D1AE}"/>
          </ac:graphicFrameMkLst>
        </pc:graphicFrameChg>
        <pc:graphicFrameChg chg="add mod">
          <ac:chgData name="Farzooq Habib" userId="S::habib15@purdue.edu::b86ab396-cff8-4cde-ae96-3a9251eacac7" providerId="AD" clId="Web-{A8E742C2-0F12-42AB-9C42-10326556F3E5}" dt="2023-10-04T00:37:12.972" v="66" actId="1076"/>
          <ac:graphicFrameMkLst>
            <pc:docMk/>
            <pc:sldMk cId="2813700859" sldId="295"/>
            <ac:graphicFrameMk id="92" creationId="{A30440B2-2D3E-0CAF-9F81-C03DFE1D8D32}"/>
          </ac:graphicFrameMkLst>
        </pc:graphicFrameChg>
        <pc:picChg chg="mod">
          <ac:chgData name="Farzooq Habib" userId="S::habib15@purdue.edu::b86ab396-cff8-4cde-ae96-3a9251eacac7" providerId="AD" clId="Web-{A8E742C2-0F12-42AB-9C42-10326556F3E5}" dt="2023-10-04T01:42:45.168" v="1204" actId="1076"/>
          <ac:picMkLst>
            <pc:docMk/>
            <pc:sldMk cId="2813700859" sldId="295"/>
            <ac:picMk id="3" creationId="{2023F95F-65D8-FC32-8AA6-2172C35591D9}"/>
          </ac:picMkLst>
        </pc:picChg>
        <pc:picChg chg="mod">
          <ac:chgData name="Farzooq Habib" userId="S::habib15@purdue.edu::b86ab396-cff8-4cde-ae96-3a9251eacac7" providerId="AD" clId="Web-{A8E742C2-0F12-42AB-9C42-10326556F3E5}" dt="2023-10-04T01:42:45.183" v="1205" actId="1076"/>
          <ac:picMkLst>
            <pc:docMk/>
            <pc:sldMk cId="2813700859" sldId="295"/>
            <ac:picMk id="5" creationId="{B2A751CD-7388-F5BF-4F93-2F3A439F3454}"/>
          </ac:picMkLst>
        </pc:picChg>
        <pc:picChg chg="mod">
          <ac:chgData name="Farzooq Habib" userId="S::habib15@purdue.edu::b86ab396-cff8-4cde-ae96-3a9251eacac7" providerId="AD" clId="Web-{A8E742C2-0F12-42AB-9C42-10326556F3E5}" dt="2023-10-04T01:42:45.089" v="1200" actId="1076"/>
          <ac:picMkLst>
            <pc:docMk/>
            <pc:sldMk cId="2813700859" sldId="295"/>
            <ac:picMk id="14" creationId="{7C5A9F69-E794-C66F-D3EB-9A744D0031FB}"/>
          </ac:picMkLst>
        </pc:picChg>
      </pc:sldChg>
      <pc:sldChg chg="add del replId">
        <pc:chgData name="Farzooq Habib" userId="S::habib15@purdue.edu::b86ab396-cff8-4cde-ae96-3a9251eacac7" providerId="AD" clId="Web-{A8E742C2-0F12-42AB-9C42-10326556F3E5}" dt="2023-10-04T00:37:25.473" v="68"/>
        <pc:sldMkLst>
          <pc:docMk/>
          <pc:sldMk cId="1296713717" sldId="296"/>
        </pc:sldMkLst>
      </pc:sldChg>
      <pc:sldChg chg="modSp">
        <pc:chgData name="Farzooq Habib" userId="S::habib15@purdue.edu::b86ab396-cff8-4cde-ae96-3a9251eacac7" providerId="AD" clId="Web-{A8E742C2-0F12-42AB-9C42-10326556F3E5}" dt="2023-10-04T01:31:46.525" v="1161" actId="14100"/>
        <pc:sldMkLst>
          <pc:docMk/>
          <pc:sldMk cId="1669502958" sldId="296"/>
        </pc:sldMkLst>
        <pc:spChg chg="mod">
          <ac:chgData name="Farzooq Habib" userId="S::habib15@purdue.edu::b86ab396-cff8-4cde-ae96-3a9251eacac7" providerId="AD" clId="Web-{A8E742C2-0F12-42AB-9C42-10326556F3E5}" dt="2023-10-04T01:31:46.525" v="1161" actId="14100"/>
          <ac:spMkLst>
            <pc:docMk/>
            <pc:sldMk cId="1669502958" sldId="296"/>
            <ac:spMk id="8" creationId="{5F3310E2-893E-2BE3-2203-0E76DAEC7EB6}"/>
          </ac:spMkLst>
        </pc:spChg>
        <pc:picChg chg="mod">
          <ac:chgData name="Farzooq Habib" userId="S::habib15@purdue.edu::b86ab396-cff8-4cde-ae96-3a9251eacac7" providerId="AD" clId="Web-{A8E742C2-0F12-42AB-9C42-10326556F3E5}" dt="2023-10-04T01:31:25.196" v="1154" actId="1076"/>
          <ac:picMkLst>
            <pc:docMk/>
            <pc:sldMk cId="1669502958" sldId="296"/>
            <ac:picMk id="6" creationId="{2A528BA3-50CE-A1DB-CB69-A76B080D8C03}"/>
          </ac:picMkLst>
        </pc:picChg>
        <pc:picChg chg="mod">
          <ac:chgData name="Farzooq Habib" userId="S::habib15@purdue.edu::b86ab396-cff8-4cde-ae96-3a9251eacac7" providerId="AD" clId="Web-{A8E742C2-0F12-42AB-9C42-10326556F3E5}" dt="2023-10-04T01:31:39.384" v="1159" actId="14100"/>
          <ac:picMkLst>
            <pc:docMk/>
            <pc:sldMk cId="1669502958" sldId="296"/>
            <ac:picMk id="7" creationId="{D69567FE-35D7-D3A9-84C1-D93F3DA2451B}"/>
          </ac:picMkLst>
        </pc:picChg>
      </pc:sldChg>
      <pc:sldChg chg="modSp">
        <pc:chgData name="Farzooq Habib" userId="S::habib15@purdue.edu::b86ab396-cff8-4cde-ae96-3a9251eacac7" providerId="AD" clId="Web-{A8E742C2-0F12-42AB-9C42-10326556F3E5}" dt="2023-10-04T01:25:52.415" v="1061" actId="1076"/>
        <pc:sldMkLst>
          <pc:docMk/>
          <pc:sldMk cId="2258090157" sldId="297"/>
        </pc:sldMkLst>
        <pc:picChg chg="mod">
          <ac:chgData name="Farzooq Habib" userId="S::habib15@purdue.edu::b86ab396-cff8-4cde-ae96-3a9251eacac7" providerId="AD" clId="Web-{A8E742C2-0F12-42AB-9C42-10326556F3E5}" dt="2023-10-04T01:25:52.415" v="1061" actId="1076"/>
          <ac:picMkLst>
            <pc:docMk/>
            <pc:sldMk cId="2258090157" sldId="297"/>
            <ac:picMk id="12" creationId="{FF153183-FA83-B4C6-55F6-D6593338FB00}"/>
          </ac:picMkLst>
        </pc:picChg>
      </pc:sldChg>
      <pc:sldChg chg="addSp modSp add ord replId">
        <pc:chgData name="Farzooq Habib" userId="S::habib15@purdue.edu::b86ab396-cff8-4cde-ae96-3a9251eacac7" providerId="AD" clId="Web-{A8E742C2-0F12-42AB-9C42-10326556F3E5}" dt="2023-10-04T01:42:05.104" v="1195" actId="1076"/>
        <pc:sldMkLst>
          <pc:docMk/>
          <pc:sldMk cId="273835609" sldId="298"/>
        </pc:sldMkLst>
        <pc:spChg chg="mod">
          <ac:chgData name="Farzooq Habib" userId="S::habib15@purdue.edu::b86ab396-cff8-4cde-ae96-3a9251eacac7" providerId="AD" clId="Web-{A8E742C2-0F12-42AB-9C42-10326556F3E5}" dt="2023-10-04T00:59:16.537" v="553" actId="20577"/>
          <ac:spMkLst>
            <pc:docMk/>
            <pc:sldMk cId="273835609" sldId="298"/>
            <ac:spMk id="24" creationId="{9DA66F3E-2A74-C22D-FF88-454693C72F2D}"/>
          </ac:spMkLst>
        </pc:spChg>
        <pc:cxnChg chg="add mod">
          <ac:chgData name="Farzooq Habib" userId="S::habib15@purdue.edu::b86ab396-cff8-4cde-ae96-3a9251eacac7" providerId="AD" clId="Web-{A8E742C2-0F12-42AB-9C42-10326556F3E5}" dt="2023-10-04T01:42:05.088" v="1194" actId="1076"/>
          <ac:cxnSpMkLst>
            <pc:docMk/>
            <pc:sldMk cId="273835609" sldId="298"/>
            <ac:cxnSpMk id="3" creationId="{B594F8AF-2106-F7B7-DCD1-12A0BA51D0B7}"/>
          </ac:cxnSpMkLst>
        </pc:cxnChg>
        <pc:cxnChg chg="add mod">
          <ac:chgData name="Farzooq Habib" userId="S::habib15@purdue.edu::b86ab396-cff8-4cde-ae96-3a9251eacac7" providerId="AD" clId="Web-{A8E742C2-0F12-42AB-9C42-10326556F3E5}" dt="2023-10-04T01:42:05.104" v="1195" actId="1076"/>
          <ac:cxnSpMkLst>
            <pc:docMk/>
            <pc:sldMk cId="273835609" sldId="298"/>
            <ac:cxnSpMk id="5" creationId="{038F2407-73BE-1B0D-E3A0-F087C130490D}"/>
          </ac:cxnSpMkLst>
        </pc:cxnChg>
      </pc:sldChg>
      <pc:sldChg chg="modSp">
        <pc:chgData name="Farzooq Habib" userId="S::habib15@purdue.edu::b86ab396-cff8-4cde-ae96-3a9251eacac7" providerId="AD" clId="Web-{A8E742C2-0F12-42AB-9C42-10326556F3E5}" dt="2023-10-04T01:28:56.864" v="1140" actId="20577"/>
        <pc:sldMkLst>
          <pc:docMk/>
          <pc:sldMk cId="360377547" sldId="301"/>
        </pc:sldMkLst>
        <pc:spChg chg="mod">
          <ac:chgData name="Farzooq Habib" userId="S::habib15@purdue.edu::b86ab396-cff8-4cde-ae96-3a9251eacac7" providerId="AD" clId="Web-{A8E742C2-0F12-42AB-9C42-10326556F3E5}" dt="2023-10-04T01:28:56.864" v="1140" actId="20577"/>
          <ac:spMkLst>
            <pc:docMk/>
            <pc:sldMk cId="360377547" sldId="301"/>
            <ac:spMk id="24" creationId="{9DA66F3E-2A74-C22D-FF88-454693C72F2D}"/>
          </ac:spMkLst>
        </pc:spChg>
      </pc:sldChg>
      <pc:sldChg chg="addSp delSp modSp add replId">
        <pc:chgData name="Farzooq Habib" userId="S::habib15@purdue.edu::b86ab396-cff8-4cde-ae96-3a9251eacac7" providerId="AD" clId="Web-{A8E742C2-0F12-42AB-9C42-10326556F3E5}" dt="2023-10-04T01:30:56.758" v="1143" actId="20577"/>
        <pc:sldMkLst>
          <pc:docMk/>
          <pc:sldMk cId="1143607965" sldId="302"/>
        </pc:sldMkLst>
        <pc:spChg chg="mod">
          <ac:chgData name="Farzooq Habib" userId="S::habib15@purdue.edu::b86ab396-cff8-4cde-ae96-3a9251eacac7" providerId="AD" clId="Web-{A8E742C2-0F12-42AB-9C42-10326556F3E5}" dt="2023-10-04T01:22:11.735" v="980" actId="20577"/>
          <ac:spMkLst>
            <pc:docMk/>
            <pc:sldMk cId="1143607965" sldId="302"/>
            <ac:spMk id="3" creationId="{17C33A3A-9CCD-14BA-8092-4B007185B1E5}"/>
          </ac:spMkLst>
        </pc:spChg>
        <pc:spChg chg="mod">
          <ac:chgData name="Farzooq Habib" userId="S::habib15@purdue.edu::b86ab396-cff8-4cde-ae96-3a9251eacac7" providerId="AD" clId="Web-{A8E742C2-0F12-42AB-9C42-10326556F3E5}" dt="2023-10-04T01:25:41.883" v="1059" actId="20577"/>
          <ac:spMkLst>
            <pc:docMk/>
            <pc:sldMk cId="1143607965" sldId="302"/>
            <ac:spMk id="4" creationId="{218F4789-B938-398C-AFFE-884BFABC1D00}"/>
          </ac:spMkLst>
        </pc:spChg>
        <pc:spChg chg="add mod">
          <ac:chgData name="Farzooq Habib" userId="S::habib15@purdue.edu::b86ab396-cff8-4cde-ae96-3a9251eacac7" providerId="AD" clId="Web-{A8E742C2-0F12-42AB-9C42-10326556F3E5}" dt="2023-10-04T01:30:56.758" v="1143" actId="20577"/>
          <ac:spMkLst>
            <pc:docMk/>
            <pc:sldMk cId="1143607965" sldId="302"/>
            <ac:spMk id="11" creationId="{35628F20-5BFC-9BD0-49A8-E8A87F65AD10}"/>
          </ac:spMkLst>
        </pc:spChg>
        <pc:spChg chg="del">
          <ac:chgData name="Farzooq Habib" userId="S::habib15@purdue.edu::b86ab396-cff8-4cde-ae96-3a9251eacac7" providerId="AD" clId="Web-{A8E742C2-0F12-42AB-9C42-10326556F3E5}" dt="2023-10-04T01:21:48.812" v="966"/>
          <ac:spMkLst>
            <pc:docMk/>
            <pc:sldMk cId="1143607965" sldId="302"/>
            <ac:spMk id="20" creationId="{A68E20A3-2EC7-5D8F-8ED0-F663D68DA505}"/>
          </ac:spMkLst>
        </pc:spChg>
        <pc:spChg chg="del">
          <ac:chgData name="Farzooq Habib" userId="S::habib15@purdue.edu::b86ab396-cff8-4cde-ae96-3a9251eacac7" providerId="AD" clId="Web-{A8E742C2-0F12-42AB-9C42-10326556F3E5}" dt="2023-10-04T01:21:48.812" v="965"/>
          <ac:spMkLst>
            <pc:docMk/>
            <pc:sldMk cId="1143607965" sldId="302"/>
            <ac:spMk id="23" creationId="{CAF73770-594B-1966-2BF4-CF72FE35484F}"/>
          </ac:spMkLst>
        </pc:spChg>
        <pc:spChg chg="mod">
          <ac:chgData name="Farzooq Habib" userId="S::habib15@purdue.edu::b86ab396-cff8-4cde-ae96-3a9251eacac7" providerId="AD" clId="Web-{A8E742C2-0F12-42AB-9C42-10326556F3E5}" dt="2023-10-04T01:22:02.797" v="976" actId="20577"/>
          <ac:spMkLst>
            <pc:docMk/>
            <pc:sldMk cId="1143607965" sldId="302"/>
            <ac:spMk id="24" creationId="{9DA66F3E-2A74-C22D-FF88-454693C72F2D}"/>
          </ac:spMkLst>
        </pc:spChg>
        <pc:spChg chg="del">
          <ac:chgData name="Farzooq Habib" userId="S::habib15@purdue.edu::b86ab396-cff8-4cde-ae96-3a9251eacac7" providerId="AD" clId="Web-{A8E742C2-0F12-42AB-9C42-10326556F3E5}" dt="2023-10-04T01:21:48.812" v="964"/>
          <ac:spMkLst>
            <pc:docMk/>
            <pc:sldMk cId="1143607965" sldId="302"/>
            <ac:spMk id="25" creationId="{4576ABD7-26A8-D4A4-519D-17BA5467F195}"/>
          </ac:spMkLst>
        </pc:spChg>
        <pc:picChg chg="add mod">
          <ac:chgData name="Farzooq Habib" userId="S::habib15@purdue.edu::b86ab396-cff8-4cde-ae96-3a9251eacac7" providerId="AD" clId="Web-{A8E742C2-0F12-42AB-9C42-10326556F3E5}" dt="2023-10-04T01:22:30.595" v="988" actId="1076"/>
          <ac:picMkLst>
            <pc:docMk/>
            <pc:sldMk cId="1143607965" sldId="302"/>
            <ac:picMk id="5" creationId="{22B080F0-4020-D0BF-7945-7199161D70FA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22:43.783" v="990" actId="1076"/>
          <ac:picMkLst>
            <pc:docMk/>
            <pc:sldMk cId="1143607965" sldId="302"/>
            <ac:picMk id="8" creationId="{B1474B97-362E-A495-313C-2902D324D552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48.812" v="969"/>
          <ac:picMkLst>
            <pc:docMk/>
            <pc:sldMk cId="1143607965" sldId="302"/>
            <ac:picMk id="10" creationId="{340A2EBB-8C8B-A086-082F-28ABDF96D46E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48.812" v="968"/>
          <ac:picMkLst>
            <pc:docMk/>
            <pc:sldMk cId="1143607965" sldId="302"/>
            <ac:picMk id="12" creationId="{2EE31A29-8915-4310-51ED-3A28A69FA6EA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48.812" v="967"/>
          <ac:picMkLst>
            <pc:docMk/>
            <pc:sldMk cId="1143607965" sldId="302"/>
            <ac:picMk id="19" creationId="{6C4E34C0-BBA3-D6BF-2CB7-A5D5BF668B3F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52.078" v="972"/>
          <ac:picMkLst>
            <pc:docMk/>
            <pc:sldMk cId="1143607965" sldId="302"/>
            <ac:picMk id="27" creationId="{FAE5792F-7218-CED6-0CC4-7DAF515558DA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52.078" v="971"/>
          <ac:picMkLst>
            <pc:docMk/>
            <pc:sldMk cId="1143607965" sldId="302"/>
            <ac:picMk id="29" creationId="{F381FC81-4B70-A79A-4D35-C95E37A3740D}"/>
          </ac:picMkLst>
        </pc:picChg>
        <pc:picChg chg="del">
          <ac:chgData name="Farzooq Habib" userId="S::habib15@purdue.edu::b86ab396-cff8-4cde-ae96-3a9251eacac7" providerId="AD" clId="Web-{A8E742C2-0F12-42AB-9C42-10326556F3E5}" dt="2023-10-04T01:21:52.078" v="970"/>
          <ac:picMkLst>
            <pc:docMk/>
            <pc:sldMk cId="1143607965" sldId="302"/>
            <ac:picMk id="31" creationId="{8B54E103-6F2C-332A-4824-69EA6A44A67E}"/>
          </ac:picMkLst>
        </pc:picChg>
      </pc:sldChg>
      <pc:sldChg chg="addSp delSp modSp add replId">
        <pc:chgData name="Farzooq Habib" userId="S::habib15@purdue.edu::b86ab396-cff8-4cde-ae96-3a9251eacac7" providerId="AD" clId="Web-{A8E742C2-0F12-42AB-9C42-10326556F3E5}" dt="2023-10-04T01:27:43.769" v="1139" actId="1076"/>
        <pc:sldMkLst>
          <pc:docMk/>
          <pc:sldMk cId="1116895806" sldId="303"/>
        </pc:sldMkLst>
        <pc:spChg chg="add mod">
          <ac:chgData name="Farzooq Habib" userId="S::habib15@purdue.edu::b86ab396-cff8-4cde-ae96-3a9251eacac7" providerId="AD" clId="Web-{A8E742C2-0F12-42AB-9C42-10326556F3E5}" dt="2023-10-04T01:27:14.705" v="1096" actId="1076"/>
          <ac:spMkLst>
            <pc:docMk/>
            <pc:sldMk cId="1116895806" sldId="303"/>
            <ac:spMk id="10" creationId="{F99133CE-FCF5-C905-A3FA-B9DDD7C99D9F}"/>
          </ac:spMkLst>
        </pc:spChg>
        <pc:spChg chg="del">
          <ac:chgData name="Farzooq Habib" userId="S::habib15@purdue.edu::b86ab396-cff8-4cde-ae96-3a9251eacac7" providerId="AD" clId="Web-{A8E742C2-0F12-42AB-9C42-10326556F3E5}" dt="2023-10-04T01:25:47.836" v="1060"/>
          <ac:spMkLst>
            <pc:docMk/>
            <pc:sldMk cId="1116895806" sldId="303"/>
            <ac:spMk id="11" creationId="{35628F20-5BFC-9BD0-49A8-E8A87F65AD10}"/>
          </ac:spMkLst>
        </pc:spChg>
        <pc:spChg chg="mod">
          <ac:chgData name="Farzooq Habib" userId="S::habib15@purdue.edu::b86ab396-cff8-4cde-ae96-3a9251eacac7" providerId="AD" clId="Web-{A8E742C2-0F12-42AB-9C42-10326556F3E5}" dt="2023-10-04T01:27:43.769" v="1139" actId="1076"/>
          <ac:spMkLst>
            <pc:docMk/>
            <pc:sldMk cId="1116895806" sldId="303"/>
            <ac:spMk id="24" creationId="{9DA66F3E-2A74-C22D-FF88-454693C72F2D}"/>
          </ac:spMkLst>
        </pc:spChg>
        <pc:picChg chg="del">
          <ac:chgData name="Farzooq Habib" userId="S::habib15@purdue.edu::b86ab396-cff8-4cde-ae96-3a9251eacac7" providerId="AD" clId="Web-{A8E742C2-0F12-42AB-9C42-10326556F3E5}" dt="2023-10-04T01:24:17.941" v="1017"/>
          <ac:picMkLst>
            <pc:docMk/>
            <pc:sldMk cId="1116895806" sldId="303"/>
            <ac:picMk id="5" creationId="{22B080F0-4020-D0BF-7945-7199161D70FA}"/>
          </ac:picMkLst>
        </pc:picChg>
        <pc:picChg chg="add mod">
          <ac:chgData name="Farzooq Habib" userId="S::habib15@purdue.edu::b86ab396-cff8-4cde-ae96-3a9251eacac7" providerId="AD" clId="Web-{A8E742C2-0F12-42AB-9C42-10326556F3E5}" dt="2023-10-04T01:25:58.852" v="1065" actId="1076"/>
          <ac:picMkLst>
            <pc:docMk/>
            <pc:sldMk cId="1116895806" sldId="303"/>
            <ac:picMk id="6" creationId="{8F1BAA91-B410-EF3F-68E5-DD21E7097A85}"/>
          </ac:picMkLst>
        </pc:picChg>
        <pc:picChg chg="del">
          <ac:chgData name="Farzooq Habib" userId="S::habib15@purdue.edu::b86ab396-cff8-4cde-ae96-3a9251eacac7" providerId="AD" clId="Web-{A8E742C2-0F12-42AB-9C42-10326556F3E5}" dt="2023-10-04T01:24:17.051" v="1016"/>
          <ac:picMkLst>
            <pc:docMk/>
            <pc:sldMk cId="1116895806" sldId="303"/>
            <ac:picMk id="8" creationId="{B1474B97-362E-A495-313C-2902D324D552}"/>
          </ac:picMkLst>
        </pc:picChg>
      </pc:sldChg>
      <pc:sldChg chg="add del replId">
        <pc:chgData name="Farzooq Habib" userId="S::habib15@purdue.edu::b86ab396-cff8-4cde-ae96-3a9251eacac7" providerId="AD" clId="Web-{A8E742C2-0F12-42AB-9C42-10326556F3E5}" dt="2023-10-04T01:25:20.084" v="1058"/>
        <pc:sldMkLst>
          <pc:docMk/>
          <pc:sldMk cId="3256072027" sldId="30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C_E173B1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C_E173B1D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21876407757135E-2"/>
          <c:y val="3.585012134380728E-2"/>
          <c:w val="0.9417562471844857"/>
          <c:h val="0.875654226221194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3922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4.6605474647678544E-2"/>
                  <c:y val="4.44520501100331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64-4718-89F9-03699C6EE8B0}"/>
                </c:ext>
              </c:extLst>
            </c:dLbl>
            <c:dLbl>
              <c:idx val="2"/>
              <c:layout>
                <c:manualLayout>
                  <c:x val="1.4583332329579937E-2"/>
                  <c:y val="-1.73799995517063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FB-490F-A11B-20164E5A5764}"/>
                </c:ext>
              </c:extLst>
            </c:dLbl>
            <c:dLbl>
              <c:idx val="7"/>
              <c:layout>
                <c:manualLayout>
                  <c:x val="-1.9401991029174854E-2"/>
                  <c:y val="-5.07382189293713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64-4718-89F9-03699C6EE8B0}"/>
                </c:ext>
              </c:extLst>
            </c:dLbl>
            <c:dLbl>
              <c:idx val="8"/>
              <c:layout>
                <c:manualLayout>
                  <c:x val="-4.3872374602694483E-2"/>
                  <c:y val="2.59027513160004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200" b="1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E64-4718-89F9-03699C6EE8B0}"/>
                </c:ext>
              </c:extLst>
            </c:dLbl>
            <c:dLbl>
              <c:idx val="10"/>
              <c:layout>
                <c:manualLayout>
                  <c:x val="-4.1314168549306536E-2"/>
                  <c:y val="3.68514613510535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200" b="1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64-4718-89F9-03699C6EE8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1135</c:v>
                </c:pt>
                <c:pt idx="1">
                  <c:v>1280</c:v>
                </c:pt>
                <c:pt idx="2">
                  <c:v>1262</c:v>
                </c:pt>
                <c:pt idx="3">
                  <c:v>920</c:v>
                </c:pt>
                <c:pt idx="4">
                  <c:v>676</c:v>
                </c:pt>
                <c:pt idx="5">
                  <c:v>848</c:v>
                </c:pt>
                <c:pt idx="6">
                  <c:v>1003</c:v>
                </c:pt>
                <c:pt idx="7">
                  <c:v>351</c:v>
                </c:pt>
                <c:pt idx="8">
                  <c:v>-665</c:v>
                </c:pt>
                <c:pt idx="9">
                  <c:v>256</c:v>
                </c:pt>
                <c:pt idx="10">
                  <c:v>-202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45-4CE2-8A92-A45872103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1540799"/>
        <c:axId val="557993983"/>
      </c:lineChart>
      <c:catAx>
        <c:axId val="58154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7993983"/>
        <c:crosses val="autoZero"/>
        <c:auto val="1"/>
        <c:lblAlgn val="ctr"/>
        <c:lblOffset val="0"/>
        <c:noMultiLvlLbl val="0"/>
      </c:catAx>
      <c:valAx>
        <c:axId val="557993983"/>
        <c:scaling>
          <c:orientation val="minMax"/>
          <c:max val="1300"/>
          <c:min val="-800"/>
        </c:scaling>
        <c:delete val="1"/>
        <c:axPos val="l"/>
        <c:numFmt formatCode="General" sourceLinked="1"/>
        <c:majorTickMark val="out"/>
        <c:minorTickMark val="none"/>
        <c:tickLblPos val="nextTo"/>
        <c:crossAx val="58154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21876407757135E-2"/>
          <c:y val="3.585012134380728E-2"/>
          <c:w val="0.9417562471844857"/>
          <c:h val="0.875654226221194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3922E"/>
              </a:solidFill>
              <a:ln w="9525">
                <a:solidFill>
                  <a:srgbClr val="C3922E"/>
                </a:solidFill>
              </a:ln>
              <a:effectLst/>
            </c:spPr>
          </c:marker>
          <c:dLbls>
            <c:dLbl>
              <c:idx val="9"/>
              <c:layout>
                <c:manualLayout>
                  <c:x val="-5.1816772468839589E-2"/>
                  <c:y val="4.41506013744223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950-4C86-A6C6-2B9A5317CA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152</c:v>
                </c:pt>
                <c:pt idx="1">
                  <c:v>232</c:v>
                </c:pt>
                <c:pt idx="2">
                  <c:v>83</c:v>
                </c:pt>
                <c:pt idx="3">
                  <c:v>80</c:v>
                </c:pt>
                <c:pt idx="4">
                  <c:v>218</c:v>
                </c:pt>
                <c:pt idx="5">
                  <c:v>212</c:v>
                </c:pt>
                <c:pt idx="6">
                  <c:v>204</c:v>
                </c:pt>
                <c:pt idx="7">
                  <c:v>262</c:v>
                </c:pt>
                <c:pt idx="8">
                  <c:v>191</c:v>
                </c:pt>
                <c:pt idx="9">
                  <c:v>-209</c:v>
                </c:pt>
                <c:pt idx="10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45-4CE2-8A92-A45872103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1540799"/>
        <c:axId val="557993983"/>
      </c:lineChart>
      <c:catAx>
        <c:axId val="58154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57993983"/>
        <c:crosses val="autoZero"/>
        <c:auto val="1"/>
        <c:lblAlgn val="ctr"/>
        <c:lblOffset val="0"/>
        <c:noMultiLvlLbl val="0"/>
      </c:catAx>
      <c:valAx>
        <c:axId val="55799398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8154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74C5B-A1CD-41C7-BF7D-9A5030C4C466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EB70E-C9EF-429D-AE44-6DEE21B1E731}">
      <dgm:prSet phldrT="[Text]" custT="1"/>
      <dgm:spPr>
        <a:solidFill>
          <a:schemeClr val="bg1"/>
        </a:solidFill>
        <a:ln w="28575">
          <a:solidFill>
            <a:srgbClr val="C3922E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Partner</a:t>
          </a:r>
          <a:r>
            <a:rPr lang="en-US" sz="1600" b="0" baseline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 with more ecommerce platforms to cater to the current digital age consumers and expand customer reach</a:t>
          </a:r>
          <a:endParaRPr lang="en-US" sz="1600" b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6CC06D-7976-4733-9E54-EBC4FCC5BE6F}" type="parTrans" cxnId="{A17CD900-CF2D-4D1D-8922-CC4125CF307F}">
      <dgm:prSet/>
      <dgm:spPr/>
      <dgm:t>
        <a:bodyPr/>
        <a:lstStyle/>
        <a:p>
          <a:pPr algn="ctr"/>
          <a:endParaRPr lang="en-US" b="1"/>
        </a:p>
      </dgm:t>
    </dgm:pt>
    <dgm:pt modelId="{0C40E2EB-0CC7-43E7-80EE-588443F244E2}" type="sibTrans" cxnId="{A17CD900-CF2D-4D1D-8922-CC4125CF307F}">
      <dgm:prSet/>
      <dgm:spPr/>
      <dgm:t>
        <a:bodyPr/>
        <a:lstStyle/>
        <a:p>
          <a:pPr algn="ctr"/>
          <a:endParaRPr lang="en-US" b="1"/>
        </a:p>
      </dgm:t>
    </dgm:pt>
    <dgm:pt modelId="{6770CA5D-16E3-4090-89CA-58C7F842935A}">
      <dgm:prSet phldrT="[Text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Use big data approach for consumer analytics, inventory optimization and predictive modelling to improve business across verticals</a:t>
          </a:r>
        </a:p>
      </dgm:t>
    </dgm:pt>
    <dgm:pt modelId="{8B2333B8-01AE-45F6-9773-453DE889098C}" type="parTrans" cxnId="{0F0DE4F7-6606-48A9-AE5D-7AF93F1B0E26}">
      <dgm:prSet/>
      <dgm:spPr/>
      <dgm:t>
        <a:bodyPr/>
        <a:lstStyle/>
        <a:p>
          <a:pPr algn="ctr"/>
          <a:endParaRPr lang="en-US" b="1"/>
        </a:p>
      </dgm:t>
    </dgm:pt>
    <dgm:pt modelId="{85C7E30B-E156-4C0F-AD27-4389B7290F19}" type="sibTrans" cxnId="{0F0DE4F7-6606-48A9-AE5D-7AF93F1B0E26}">
      <dgm:prSet/>
      <dgm:spPr/>
      <dgm:t>
        <a:bodyPr/>
        <a:lstStyle/>
        <a:p>
          <a:pPr algn="ctr"/>
          <a:endParaRPr lang="en-US" b="1"/>
        </a:p>
      </dgm:t>
    </dgm:pt>
    <dgm:pt modelId="{4168015E-6E7C-4D29-A900-90CF6D669D44}">
      <dgm:prSet phldrT="[Text]" custT="1"/>
      <dgm:spPr>
        <a:solidFill>
          <a:schemeClr val="bg1"/>
        </a:solidFill>
        <a:ln w="28575">
          <a:solidFill>
            <a:srgbClr val="C3922E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/>
              <a:cs typeface="Arial"/>
            </a:rPr>
            <a:t>Use art in creative concept development, brand storytelling and in disruptive decision making</a:t>
          </a:r>
        </a:p>
      </dgm:t>
    </dgm:pt>
    <dgm:pt modelId="{51A1F0EA-A5B6-425C-B6BE-560CCFAFAC2D}" type="parTrans" cxnId="{258A17CC-4EC6-4E60-BBCE-E7171514C8D5}">
      <dgm:prSet/>
      <dgm:spPr/>
      <dgm:t>
        <a:bodyPr/>
        <a:lstStyle/>
        <a:p>
          <a:pPr algn="ctr"/>
          <a:endParaRPr lang="en-US" b="1"/>
        </a:p>
      </dgm:t>
    </dgm:pt>
    <dgm:pt modelId="{CE8E5139-0557-484D-B28D-E5CF1654E4A7}" type="sibTrans" cxnId="{258A17CC-4EC6-4E60-BBCE-E7171514C8D5}">
      <dgm:prSet/>
      <dgm:spPr/>
      <dgm:t>
        <a:bodyPr/>
        <a:lstStyle/>
        <a:p>
          <a:pPr algn="ctr"/>
          <a:endParaRPr lang="en-US" b="1"/>
        </a:p>
      </dgm:t>
    </dgm:pt>
    <dgm:pt modelId="{07CDF0F3-7CB1-42AF-846A-006361861B2B}" type="pres">
      <dgm:prSet presAssocID="{CB874C5B-A1CD-41C7-BF7D-9A5030C4C4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491A3F-DCB2-4411-AC56-5E5FEA859658}" type="pres">
      <dgm:prSet presAssocID="{B47EB70E-C9EF-429D-AE44-6DEE21B1E731}" presName="vertOne" presStyleCnt="0"/>
      <dgm:spPr/>
    </dgm:pt>
    <dgm:pt modelId="{25413843-E80C-4E5E-9333-6E3B9450B80D}" type="pres">
      <dgm:prSet presAssocID="{B47EB70E-C9EF-429D-AE44-6DEE21B1E731}" presName="txOne" presStyleLbl="node0" presStyleIdx="0" presStyleCnt="3">
        <dgm:presLayoutVars>
          <dgm:chPref val="3"/>
        </dgm:presLayoutVars>
      </dgm:prSet>
      <dgm:spPr/>
    </dgm:pt>
    <dgm:pt modelId="{4A1B4565-6D65-4C30-8CFA-E414CF1EC05A}" type="pres">
      <dgm:prSet presAssocID="{B47EB70E-C9EF-429D-AE44-6DEE21B1E731}" presName="horzOne" presStyleCnt="0"/>
      <dgm:spPr/>
    </dgm:pt>
    <dgm:pt modelId="{541CDBE6-46FF-410C-A5E4-30A7799E1FCD}" type="pres">
      <dgm:prSet presAssocID="{0C40E2EB-0CC7-43E7-80EE-588443F244E2}" presName="sibSpaceOne" presStyleCnt="0"/>
      <dgm:spPr/>
    </dgm:pt>
    <dgm:pt modelId="{73795219-E258-4C69-8825-EE8CCAC37F81}" type="pres">
      <dgm:prSet presAssocID="{6770CA5D-16E3-4090-89CA-58C7F842935A}" presName="vertOne" presStyleCnt="0"/>
      <dgm:spPr/>
    </dgm:pt>
    <dgm:pt modelId="{478D720E-BFDB-49DB-96AE-B3705AEC4B79}" type="pres">
      <dgm:prSet presAssocID="{6770CA5D-16E3-4090-89CA-58C7F842935A}" presName="txOne" presStyleLbl="node0" presStyleIdx="1" presStyleCnt="3">
        <dgm:presLayoutVars>
          <dgm:chPref val="3"/>
        </dgm:presLayoutVars>
      </dgm:prSet>
      <dgm:spPr/>
    </dgm:pt>
    <dgm:pt modelId="{32B7ADB4-0BFD-4338-AD81-8A54BEB1D4D0}" type="pres">
      <dgm:prSet presAssocID="{6770CA5D-16E3-4090-89CA-58C7F842935A}" presName="horzOne" presStyleCnt="0"/>
      <dgm:spPr/>
    </dgm:pt>
    <dgm:pt modelId="{0C4A6959-19F1-41C8-9EF5-BD99879D5EA6}" type="pres">
      <dgm:prSet presAssocID="{85C7E30B-E156-4C0F-AD27-4389B7290F19}" presName="sibSpaceOne" presStyleCnt="0"/>
      <dgm:spPr/>
    </dgm:pt>
    <dgm:pt modelId="{6CF42694-BECD-40D0-AFD0-00AF3AA9DBAD}" type="pres">
      <dgm:prSet presAssocID="{4168015E-6E7C-4D29-A900-90CF6D669D44}" presName="vertOne" presStyleCnt="0"/>
      <dgm:spPr/>
    </dgm:pt>
    <dgm:pt modelId="{880227B1-8AC3-4382-BAE3-AEF3E99E03DF}" type="pres">
      <dgm:prSet presAssocID="{4168015E-6E7C-4D29-A900-90CF6D669D44}" presName="txOne" presStyleLbl="node0" presStyleIdx="2" presStyleCnt="3">
        <dgm:presLayoutVars>
          <dgm:chPref val="3"/>
        </dgm:presLayoutVars>
      </dgm:prSet>
      <dgm:spPr/>
    </dgm:pt>
    <dgm:pt modelId="{C32CB38A-E367-4100-B3AD-C1B62C0374EC}" type="pres">
      <dgm:prSet presAssocID="{4168015E-6E7C-4D29-A900-90CF6D669D44}" presName="horzOne" presStyleCnt="0"/>
      <dgm:spPr/>
    </dgm:pt>
  </dgm:ptLst>
  <dgm:cxnLst>
    <dgm:cxn modelId="{A17CD900-CF2D-4D1D-8922-CC4125CF307F}" srcId="{CB874C5B-A1CD-41C7-BF7D-9A5030C4C466}" destId="{B47EB70E-C9EF-429D-AE44-6DEE21B1E731}" srcOrd="0" destOrd="0" parTransId="{CB6CC06D-7976-4733-9E54-EBC4FCC5BE6F}" sibTransId="{0C40E2EB-0CC7-43E7-80EE-588443F244E2}"/>
    <dgm:cxn modelId="{3E216049-FDD1-4FE9-9981-CF0C1EE5A4C4}" type="presOf" srcId="{B47EB70E-C9EF-429D-AE44-6DEE21B1E731}" destId="{25413843-E80C-4E5E-9333-6E3B9450B80D}" srcOrd="0" destOrd="0" presId="urn:microsoft.com/office/officeart/2005/8/layout/hierarchy4"/>
    <dgm:cxn modelId="{1A0AA14E-DC42-492D-9ECD-945E4E5324DC}" type="presOf" srcId="{6770CA5D-16E3-4090-89CA-58C7F842935A}" destId="{478D720E-BFDB-49DB-96AE-B3705AEC4B79}" srcOrd="0" destOrd="0" presId="urn:microsoft.com/office/officeart/2005/8/layout/hierarchy4"/>
    <dgm:cxn modelId="{4BD18ACB-8BB2-4962-890A-7DFB461836EC}" type="presOf" srcId="{4168015E-6E7C-4D29-A900-90CF6D669D44}" destId="{880227B1-8AC3-4382-BAE3-AEF3E99E03DF}" srcOrd="0" destOrd="0" presId="urn:microsoft.com/office/officeart/2005/8/layout/hierarchy4"/>
    <dgm:cxn modelId="{258A17CC-4EC6-4E60-BBCE-E7171514C8D5}" srcId="{CB874C5B-A1CD-41C7-BF7D-9A5030C4C466}" destId="{4168015E-6E7C-4D29-A900-90CF6D669D44}" srcOrd="2" destOrd="0" parTransId="{51A1F0EA-A5B6-425C-B6BE-560CCFAFAC2D}" sibTransId="{CE8E5139-0557-484D-B28D-E5CF1654E4A7}"/>
    <dgm:cxn modelId="{613E26D0-F560-4620-921F-7A98C75919D6}" type="presOf" srcId="{CB874C5B-A1CD-41C7-BF7D-9A5030C4C466}" destId="{07CDF0F3-7CB1-42AF-846A-006361861B2B}" srcOrd="0" destOrd="0" presId="urn:microsoft.com/office/officeart/2005/8/layout/hierarchy4"/>
    <dgm:cxn modelId="{0F0DE4F7-6606-48A9-AE5D-7AF93F1B0E26}" srcId="{CB874C5B-A1CD-41C7-BF7D-9A5030C4C466}" destId="{6770CA5D-16E3-4090-89CA-58C7F842935A}" srcOrd="1" destOrd="0" parTransId="{8B2333B8-01AE-45F6-9773-453DE889098C}" sibTransId="{85C7E30B-E156-4C0F-AD27-4389B7290F19}"/>
    <dgm:cxn modelId="{D88ADF80-48DA-4358-B2CE-952BFB3691D3}" type="presParOf" srcId="{07CDF0F3-7CB1-42AF-846A-006361861B2B}" destId="{8F491A3F-DCB2-4411-AC56-5E5FEA859658}" srcOrd="0" destOrd="0" presId="urn:microsoft.com/office/officeart/2005/8/layout/hierarchy4"/>
    <dgm:cxn modelId="{8CA9A3DC-B4A8-4E07-8FF5-8345BC251E65}" type="presParOf" srcId="{8F491A3F-DCB2-4411-AC56-5E5FEA859658}" destId="{25413843-E80C-4E5E-9333-6E3B9450B80D}" srcOrd="0" destOrd="0" presId="urn:microsoft.com/office/officeart/2005/8/layout/hierarchy4"/>
    <dgm:cxn modelId="{D58C953F-18D9-4AC4-86FF-4063A342876B}" type="presParOf" srcId="{8F491A3F-DCB2-4411-AC56-5E5FEA859658}" destId="{4A1B4565-6D65-4C30-8CFA-E414CF1EC05A}" srcOrd="1" destOrd="0" presId="urn:microsoft.com/office/officeart/2005/8/layout/hierarchy4"/>
    <dgm:cxn modelId="{E019B573-8145-4017-86D6-AB3323799FB0}" type="presParOf" srcId="{07CDF0F3-7CB1-42AF-846A-006361861B2B}" destId="{541CDBE6-46FF-410C-A5E4-30A7799E1FCD}" srcOrd="1" destOrd="0" presId="urn:microsoft.com/office/officeart/2005/8/layout/hierarchy4"/>
    <dgm:cxn modelId="{D1DE8D74-4D50-4F81-ABA9-0E3A5AF07B90}" type="presParOf" srcId="{07CDF0F3-7CB1-42AF-846A-006361861B2B}" destId="{73795219-E258-4C69-8825-EE8CCAC37F81}" srcOrd="2" destOrd="0" presId="urn:microsoft.com/office/officeart/2005/8/layout/hierarchy4"/>
    <dgm:cxn modelId="{6A8201C5-CAF7-42F1-B5A8-BEB8CBA6F68A}" type="presParOf" srcId="{73795219-E258-4C69-8825-EE8CCAC37F81}" destId="{478D720E-BFDB-49DB-96AE-B3705AEC4B79}" srcOrd="0" destOrd="0" presId="urn:microsoft.com/office/officeart/2005/8/layout/hierarchy4"/>
    <dgm:cxn modelId="{F2DC47A1-8BDB-41A8-AE3E-8DD9482DFE76}" type="presParOf" srcId="{73795219-E258-4C69-8825-EE8CCAC37F81}" destId="{32B7ADB4-0BFD-4338-AD81-8A54BEB1D4D0}" srcOrd="1" destOrd="0" presId="urn:microsoft.com/office/officeart/2005/8/layout/hierarchy4"/>
    <dgm:cxn modelId="{C5B2E752-5242-42A0-BCB9-CFBA2D751902}" type="presParOf" srcId="{07CDF0F3-7CB1-42AF-846A-006361861B2B}" destId="{0C4A6959-19F1-41C8-9EF5-BD99879D5EA6}" srcOrd="3" destOrd="0" presId="urn:microsoft.com/office/officeart/2005/8/layout/hierarchy4"/>
    <dgm:cxn modelId="{6FBF00E6-53D6-41F8-B010-E054AA8E0932}" type="presParOf" srcId="{07CDF0F3-7CB1-42AF-846A-006361861B2B}" destId="{6CF42694-BECD-40D0-AFD0-00AF3AA9DBAD}" srcOrd="4" destOrd="0" presId="urn:microsoft.com/office/officeart/2005/8/layout/hierarchy4"/>
    <dgm:cxn modelId="{B17E5194-EBB4-47F2-B270-F6373D032B1C}" type="presParOf" srcId="{6CF42694-BECD-40D0-AFD0-00AF3AA9DBAD}" destId="{880227B1-8AC3-4382-BAE3-AEF3E99E03DF}" srcOrd="0" destOrd="0" presId="urn:microsoft.com/office/officeart/2005/8/layout/hierarchy4"/>
    <dgm:cxn modelId="{2F5C9B82-67BA-44E7-B68C-06EC5E26EF99}" type="presParOf" srcId="{6CF42694-BECD-40D0-AFD0-00AF3AA9DBAD}" destId="{C32CB38A-E367-4100-B3AD-C1B62C0374E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874C5B-A1CD-41C7-BF7D-9A5030C4C466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EB70E-C9EF-429D-AE44-6DEE21B1E731}">
      <dgm:prSet phldrT="[Text]" custT="1"/>
      <dgm:spPr>
        <a:solidFill>
          <a:schemeClr val="bg1"/>
        </a:solidFill>
        <a:ln w="28575">
          <a:solidFill>
            <a:srgbClr val="C3922E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Aid</a:t>
          </a:r>
          <a:r>
            <a:rPr lang="en-US" sz="1600" b="0" baseline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 the creative directors with big data approach to find the perfect combination of human creativity and data</a:t>
          </a:r>
          <a:endParaRPr lang="en-US" sz="1600" b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6CC06D-7976-4733-9E54-EBC4FCC5BE6F}" type="parTrans" cxnId="{A17CD900-CF2D-4D1D-8922-CC4125CF307F}">
      <dgm:prSet/>
      <dgm:spPr/>
      <dgm:t>
        <a:bodyPr/>
        <a:lstStyle/>
        <a:p>
          <a:pPr algn="ctr"/>
          <a:endParaRPr lang="en-US" b="1"/>
        </a:p>
      </dgm:t>
    </dgm:pt>
    <dgm:pt modelId="{0C40E2EB-0CC7-43E7-80EE-588443F244E2}" type="sibTrans" cxnId="{A17CD900-CF2D-4D1D-8922-CC4125CF307F}">
      <dgm:prSet/>
      <dgm:spPr/>
      <dgm:t>
        <a:bodyPr/>
        <a:lstStyle/>
        <a:p>
          <a:pPr algn="ctr"/>
          <a:endParaRPr lang="en-US" b="1"/>
        </a:p>
      </dgm:t>
    </dgm:pt>
    <dgm:pt modelId="{6770CA5D-16E3-4090-89CA-58C7F842935A}">
      <dgm:prSet phldrT="[Text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Given the uniqueness in the brand proposition of the three brands, build a tailored strategy in accordance with the consumers and products</a:t>
          </a:r>
        </a:p>
      </dgm:t>
    </dgm:pt>
    <dgm:pt modelId="{8B2333B8-01AE-45F6-9773-453DE889098C}" type="parTrans" cxnId="{0F0DE4F7-6606-48A9-AE5D-7AF93F1B0E26}">
      <dgm:prSet/>
      <dgm:spPr/>
      <dgm:t>
        <a:bodyPr/>
        <a:lstStyle/>
        <a:p>
          <a:pPr algn="ctr"/>
          <a:endParaRPr lang="en-US" b="1"/>
        </a:p>
      </dgm:t>
    </dgm:pt>
    <dgm:pt modelId="{85C7E30B-E156-4C0F-AD27-4389B7290F19}" type="sibTrans" cxnId="{0F0DE4F7-6606-48A9-AE5D-7AF93F1B0E26}">
      <dgm:prSet/>
      <dgm:spPr/>
      <dgm:t>
        <a:bodyPr/>
        <a:lstStyle/>
        <a:p>
          <a:pPr algn="ctr"/>
          <a:endParaRPr lang="en-US" b="1"/>
        </a:p>
      </dgm:t>
    </dgm:pt>
    <dgm:pt modelId="{4168015E-6E7C-4D29-A900-90CF6D669D44}">
      <dgm:prSet phldrT="[Text]" custT="1"/>
      <dgm:spPr>
        <a:solidFill>
          <a:schemeClr val="bg1"/>
        </a:solidFill>
        <a:ln w="28575">
          <a:solidFill>
            <a:srgbClr val="C3922E"/>
          </a:solidFill>
        </a:ln>
      </dgm:spPr>
      <dgm:t>
        <a:bodyPr/>
        <a:lstStyle/>
        <a:p>
          <a:pPr algn="l"/>
          <a:r>
            <a:rPr lang="en-US" sz="1600" b="0">
              <a:solidFill>
                <a:sysClr val="windowText" lastClr="000000"/>
              </a:solidFill>
              <a:latin typeface="Arial"/>
              <a:cs typeface="Arial"/>
            </a:rPr>
            <a:t>Increase social media presence to be able to capture more data, hence driving digital transformation</a:t>
          </a:r>
        </a:p>
      </dgm:t>
    </dgm:pt>
    <dgm:pt modelId="{51A1F0EA-A5B6-425C-B6BE-560CCFAFAC2D}" type="parTrans" cxnId="{258A17CC-4EC6-4E60-BBCE-E7171514C8D5}">
      <dgm:prSet/>
      <dgm:spPr/>
      <dgm:t>
        <a:bodyPr/>
        <a:lstStyle/>
        <a:p>
          <a:pPr algn="ctr"/>
          <a:endParaRPr lang="en-US" b="1"/>
        </a:p>
      </dgm:t>
    </dgm:pt>
    <dgm:pt modelId="{CE8E5139-0557-484D-B28D-E5CF1654E4A7}" type="sibTrans" cxnId="{258A17CC-4EC6-4E60-BBCE-E7171514C8D5}">
      <dgm:prSet/>
      <dgm:spPr/>
      <dgm:t>
        <a:bodyPr/>
        <a:lstStyle/>
        <a:p>
          <a:pPr algn="ctr"/>
          <a:endParaRPr lang="en-US" b="1"/>
        </a:p>
      </dgm:t>
    </dgm:pt>
    <dgm:pt modelId="{07CDF0F3-7CB1-42AF-846A-006361861B2B}" type="pres">
      <dgm:prSet presAssocID="{CB874C5B-A1CD-41C7-BF7D-9A5030C4C4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491A3F-DCB2-4411-AC56-5E5FEA859658}" type="pres">
      <dgm:prSet presAssocID="{B47EB70E-C9EF-429D-AE44-6DEE21B1E731}" presName="vertOne" presStyleCnt="0"/>
      <dgm:spPr/>
    </dgm:pt>
    <dgm:pt modelId="{25413843-E80C-4E5E-9333-6E3B9450B80D}" type="pres">
      <dgm:prSet presAssocID="{B47EB70E-C9EF-429D-AE44-6DEE21B1E731}" presName="txOne" presStyleLbl="node0" presStyleIdx="0" presStyleCnt="3">
        <dgm:presLayoutVars>
          <dgm:chPref val="3"/>
        </dgm:presLayoutVars>
      </dgm:prSet>
      <dgm:spPr/>
    </dgm:pt>
    <dgm:pt modelId="{4A1B4565-6D65-4C30-8CFA-E414CF1EC05A}" type="pres">
      <dgm:prSet presAssocID="{B47EB70E-C9EF-429D-AE44-6DEE21B1E731}" presName="horzOne" presStyleCnt="0"/>
      <dgm:spPr/>
    </dgm:pt>
    <dgm:pt modelId="{541CDBE6-46FF-410C-A5E4-30A7799E1FCD}" type="pres">
      <dgm:prSet presAssocID="{0C40E2EB-0CC7-43E7-80EE-588443F244E2}" presName="sibSpaceOne" presStyleCnt="0"/>
      <dgm:spPr/>
    </dgm:pt>
    <dgm:pt modelId="{73795219-E258-4C69-8825-EE8CCAC37F81}" type="pres">
      <dgm:prSet presAssocID="{6770CA5D-16E3-4090-89CA-58C7F842935A}" presName="vertOne" presStyleCnt="0"/>
      <dgm:spPr/>
    </dgm:pt>
    <dgm:pt modelId="{478D720E-BFDB-49DB-96AE-B3705AEC4B79}" type="pres">
      <dgm:prSet presAssocID="{6770CA5D-16E3-4090-89CA-58C7F842935A}" presName="txOne" presStyleLbl="node0" presStyleIdx="1" presStyleCnt="3">
        <dgm:presLayoutVars>
          <dgm:chPref val="3"/>
        </dgm:presLayoutVars>
      </dgm:prSet>
      <dgm:spPr/>
    </dgm:pt>
    <dgm:pt modelId="{32B7ADB4-0BFD-4338-AD81-8A54BEB1D4D0}" type="pres">
      <dgm:prSet presAssocID="{6770CA5D-16E3-4090-89CA-58C7F842935A}" presName="horzOne" presStyleCnt="0"/>
      <dgm:spPr/>
    </dgm:pt>
    <dgm:pt modelId="{0C4A6959-19F1-41C8-9EF5-BD99879D5EA6}" type="pres">
      <dgm:prSet presAssocID="{85C7E30B-E156-4C0F-AD27-4389B7290F19}" presName="sibSpaceOne" presStyleCnt="0"/>
      <dgm:spPr/>
    </dgm:pt>
    <dgm:pt modelId="{6CF42694-BECD-40D0-AFD0-00AF3AA9DBAD}" type="pres">
      <dgm:prSet presAssocID="{4168015E-6E7C-4D29-A900-90CF6D669D44}" presName="vertOne" presStyleCnt="0"/>
      <dgm:spPr/>
    </dgm:pt>
    <dgm:pt modelId="{880227B1-8AC3-4382-BAE3-AEF3E99E03DF}" type="pres">
      <dgm:prSet presAssocID="{4168015E-6E7C-4D29-A900-90CF6D669D44}" presName="txOne" presStyleLbl="node0" presStyleIdx="2" presStyleCnt="3">
        <dgm:presLayoutVars>
          <dgm:chPref val="3"/>
        </dgm:presLayoutVars>
      </dgm:prSet>
      <dgm:spPr/>
    </dgm:pt>
    <dgm:pt modelId="{C32CB38A-E367-4100-B3AD-C1B62C0374EC}" type="pres">
      <dgm:prSet presAssocID="{4168015E-6E7C-4D29-A900-90CF6D669D44}" presName="horzOne" presStyleCnt="0"/>
      <dgm:spPr/>
    </dgm:pt>
  </dgm:ptLst>
  <dgm:cxnLst>
    <dgm:cxn modelId="{A17CD900-CF2D-4D1D-8922-CC4125CF307F}" srcId="{CB874C5B-A1CD-41C7-BF7D-9A5030C4C466}" destId="{B47EB70E-C9EF-429D-AE44-6DEE21B1E731}" srcOrd="0" destOrd="0" parTransId="{CB6CC06D-7976-4733-9E54-EBC4FCC5BE6F}" sibTransId="{0C40E2EB-0CC7-43E7-80EE-588443F244E2}"/>
    <dgm:cxn modelId="{3E216049-FDD1-4FE9-9981-CF0C1EE5A4C4}" type="presOf" srcId="{B47EB70E-C9EF-429D-AE44-6DEE21B1E731}" destId="{25413843-E80C-4E5E-9333-6E3B9450B80D}" srcOrd="0" destOrd="0" presId="urn:microsoft.com/office/officeart/2005/8/layout/hierarchy4"/>
    <dgm:cxn modelId="{1A0AA14E-DC42-492D-9ECD-945E4E5324DC}" type="presOf" srcId="{6770CA5D-16E3-4090-89CA-58C7F842935A}" destId="{478D720E-BFDB-49DB-96AE-B3705AEC4B79}" srcOrd="0" destOrd="0" presId="urn:microsoft.com/office/officeart/2005/8/layout/hierarchy4"/>
    <dgm:cxn modelId="{4BD18ACB-8BB2-4962-890A-7DFB461836EC}" type="presOf" srcId="{4168015E-6E7C-4D29-A900-90CF6D669D44}" destId="{880227B1-8AC3-4382-BAE3-AEF3E99E03DF}" srcOrd="0" destOrd="0" presId="urn:microsoft.com/office/officeart/2005/8/layout/hierarchy4"/>
    <dgm:cxn modelId="{258A17CC-4EC6-4E60-BBCE-E7171514C8D5}" srcId="{CB874C5B-A1CD-41C7-BF7D-9A5030C4C466}" destId="{4168015E-6E7C-4D29-A900-90CF6D669D44}" srcOrd="2" destOrd="0" parTransId="{51A1F0EA-A5B6-425C-B6BE-560CCFAFAC2D}" sibTransId="{CE8E5139-0557-484D-B28D-E5CF1654E4A7}"/>
    <dgm:cxn modelId="{613E26D0-F560-4620-921F-7A98C75919D6}" type="presOf" srcId="{CB874C5B-A1CD-41C7-BF7D-9A5030C4C466}" destId="{07CDF0F3-7CB1-42AF-846A-006361861B2B}" srcOrd="0" destOrd="0" presId="urn:microsoft.com/office/officeart/2005/8/layout/hierarchy4"/>
    <dgm:cxn modelId="{0F0DE4F7-6606-48A9-AE5D-7AF93F1B0E26}" srcId="{CB874C5B-A1CD-41C7-BF7D-9A5030C4C466}" destId="{6770CA5D-16E3-4090-89CA-58C7F842935A}" srcOrd="1" destOrd="0" parTransId="{8B2333B8-01AE-45F6-9773-453DE889098C}" sibTransId="{85C7E30B-E156-4C0F-AD27-4389B7290F19}"/>
    <dgm:cxn modelId="{D88ADF80-48DA-4358-B2CE-952BFB3691D3}" type="presParOf" srcId="{07CDF0F3-7CB1-42AF-846A-006361861B2B}" destId="{8F491A3F-DCB2-4411-AC56-5E5FEA859658}" srcOrd="0" destOrd="0" presId="urn:microsoft.com/office/officeart/2005/8/layout/hierarchy4"/>
    <dgm:cxn modelId="{8CA9A3DC-B4A8-4E07-8FF5-8345BC251E65}" type="presParOf" srcId="{8F491A3F-DCB2-4411-AC56-5E5FEA859658}" destId="{25413843-E80C-4E5E-9333-6E3B9450B80D}" srcOrd="0" destOrd="0" presId="urn:microsoft.com/office/officeart/2005/8/layout/hierarchy4"/>
    <dgm:cxn modelId="{D58C953F-18D9-4AC4-86FF-4063A342876B}" type="presParOf" srcId="{8F491A3F-DCB2-4411-AC56-5E5FEA859658}" destId="{4A1B4565-6D65-4C30-8CFA-E414CF1EC05A}" srcOrd="1" destOrd="0" presId="urn:microsoft.com/office/officeart/2005/8/layout/hierarchy4"/>
    <dgm:cxn modelId="{E019B573-8145-4017-86D6-AB3323799FB0}" type="presParOf" srcId="{07CDF0F3-7CB1-42AF-846A-006361861B2B}" destId="{541CDBE6-46FF-410C-A5E4-30A7799E1FCD}" srcOrd="1" destOrd="0" presId="urn:microsoft.com/office/officeart/2005/8/layout/hierarchy4"/>
    <dgm:cxn modelId="{D1DE8D74-4D50-4F81-ABA9-0E3A5AF07B90}" type="presParOf" srcId="{07CDF0F3-7CB1-42AF-846A-006361861B2B}" destId="{73795219-E258-4C69-8825-EE8CCAC37F81}" srcOrd="2" destOrd="0" presId="urn:microsoft.com/office/officeart/2005/8/layout/hierarchy4"/>
    <dgm:cxn modelId="{6A8201C5-CAF7-42F1-B5A8-BEB8CBA6F68A}" type="presParOf" srcId="{73795219-E258-4C69-8825-EE8CCAC37F81}" destId="{478D720E-BFDB-49DB-96AE-B3705AEC4B79}" srcOrd="0" destOrd="0" presId="urn:microsoft.com/office/officeart/2005/8/layout/hierarchy4"/>
    <dgm:cxn modelId="{F2DC47A1-8BDB-41A8-AE3E-8DD9482DFE76}" type="presParOf" srcId="{73795219-E258-4C69-8825-EE8CCAC37F81}" destId="{32B7ADB4-0BFD-4338-AD81-8A54BEB1D4D0}" srcOrd="1" destOrd="0" presId="urn:microsoft.com/office/officeart/2005/8/layout/hierarchy4"/>
    <dgm:cxn modelId="{C5B2E752-5242-42A0-BCB9-CFBA2D751902}" type="presParOf" srcId="{07CDF0F3-7CB1-42AF-846A-006361861B2B}" destId="{0C4A6959-19F1-41C8-9EF5-BD99879D5EA6}" srcOrd="3" destOrd="0" presId="urn:microsoft.com/office/officeart/2005/8/layout/hierarchy4"/>
    <dgm:cxn modelId="{6FBF00E6-53D6-41F8-B010-E054AA8E0932}" type="presParOf" srcId="{07CDF0F3-7CB1-42AF-846A-006361861B2B}" destId="{6CF42694-BECD-40D0-AFD0-00AF3AA9DBAD}" srcOrd="4" destOrd="0" presId="urn:microsoft.com/office/officeart/2005/8/layout/hierarchy4"/>
    <dgm:cxn modelId="{B17E5194-EBB4-47F2-B270-F6373D032B1C}" type="presParOf" srcId="{6CF42694-BECD-40D0-AFD0-00AF3AA9DBAD}" destId="{880227B1-8AC3-4382-BAE3-AEF3E99E03DF}" srcOrd="0" destOrd="0" presId="urn:microsoft.com/office/officeart/2005/8/layout/hierarchy4"/>
    <dgm:cxn modelId="{2F5C9B82-67BA-44E7-B68C-06EC5E26EF99}" type="presParOf" srcId="{6CF42694-BECD-40D0-AFD0-00AF3AA9DBAD}" destId="{C32CB38A-E367-4100-B3AD-C1B62C0374E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3A444B-E587-4B6A-8B86-C98E5329546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</dgm:pt>
    <dgm:pt modelId="{42F01C0F-2D9F-4C5D-9BAF-CD7A3900503B}">
      <dgm:prSet phldrT="[Text]"/>
      <dgm:spPr>
        <a:solidFill>
          <a:srgbClr val="404040"/>
        </a:solidFill>
      </dgm:spPr>
      <dgm:t>
        <a:bodyPr/>
        <a:lstStyle/>
        <a:p>
          <a:r>
            <a:rPr lang="en-US"/>
            <a:t> Limitations</a:t>
          </a:r>
        </a:p>
      </dgm:t>
    </dgm:pt>
    <dgm:pt modelId="{F3502C93-5902-4E5B-8753-A9D74AE787C7}" type="parTrans" cxnId="{05E4EE28-B799-4774-8CA2-B3677DD7B39B}">
      <dgm:prSet/>
      <dgm:spPr/>
      <dgm:t>
        <a:bodyPr/>
        <a:lstStyle/>
        <a:p>
          <a:endParaRPr lang="en-US"/>
        </a:p>
      </dgm:t>
    </dgm:pt>
    <dgm:pt modelId="{796DF592-0C02-4B44-B37C-E75C871B60C8}" type="sibTrans" cxnId="{05E4EE28-B799-4774-8CA2-B3677DD7B39B}">
      <dgm:prSet/>
      <dgm:spPr/>
      <dgm:t>
        <a:bodyPr/>
        <a:lstStyle/>
        <a:p>
          <a:endParaRPr lang="en-US"/>
        </a:p>
      </dgm:t>
    </dgm:pt>
    <dgm:pt modelId="{A3B70E4B-4556-4123-9C6F-B59BDFA32CCA}">
      <dgm:prSet phldrT="[Text]"/>
      <dgm:spPr>
        <a:solidFill>
          <a:srgbClr val="C3922E"/>
        </a:solidFill>
      </dgm:spPr>
      <dgm:t>
        <a:bodyPr/>
        <a:lstStyle/>
        <a:p>
          <a:r>
            <a:rPr lang="en-US"/>
            <a:t>   Challenges</a:t>
          </a:r>
        </a:p>
      </dgm:t>
    </dgm:pt>
    <dgm:pt modelId="{74565575-6A2D-4168-926C-8C5B859DAA65}" type="parTrans" cxnId="{5B57C213-AAD1-437A-A89E-E287B00CA8F5}">
      <dgm:prSet/>
      <dgm:spPr/>
      <dgm:t>
        <a:bodyPr/>
        <a:lstStyle/>
        <a:p>
          <a:endParaRPr lang="en-US"/>
        </a:p>
      </dgm:t>
    </dgm:pt>
    <dgm:pt modelId="{5D44E6B6-FD0D-45AB-9F8F-F21F25208F06}" type="sibTrans" cxnId="{5B57C213-AAD1-437A-A89E-E287B00CA8F5}">
      <dgm:prSet/>
      <dgm:spPr/>
      <dgm:t>
        <a:bodyPr/>
        <a:lstStyle/>
        <a:p>
          <a:endParaRPr lang="en-US"/>
        </a:p>
      </dgm:t>
    </dgm:pt>
    <dgm:pt modelId="{047EC78C-CD77-4F39-B456-D09C978A4407}">
      <dgm:prSet phldrT="[Text]"/>
      <dgm:spPr>
        <a:solidFill>
          <a:srgbClr val="404040"/>
        </a:solidFill>
      </dgm:spPr>
      <dgm:t>
        <a:bodyPr/>
        <a:lstStyle/>
        <a:p>
          <a:pPr algn="r"/>
          <a:r>
            <a:rPr lang="en-US"/>
            <a:t> Assumptions</a:t>
          </a:r>
        </a:p>
      </dgm:t>
    </dgm:pt>
    <dgm:pt modelId="{8B393FEE-4226-4470-AFEB-67CC5075641C}" type="parTrans" cxnId="{629BC58A-766E-401E-AAE9-608B16838AD9}">
      <dgm:prSet/>
      <dgm:spPr/>
      <dgm:t>
        <a:bodyPr/>
        <a:lstStyle/>
        <a:p>
          <a:endParaRPr lang="en-US"/>
        </a:p>
      </dgm:t>
    </dgm:pt>
    <dgm:pt modelId="{0F9CDF5F-2BCA-4976-9F55-D64829EBDF7C}" type="sibTrans" cxnId="{629BC58A-766E-401E-AAE9-608B16838AD9}">
      <dgm:prSet/>
      <dgm:spPr/>
      <dgm:t>
        <a:bodyPr/>
        <a:lstStyle/>
        <a:p>
          <a:endParaRPr lang="en-US"/>
        </a:p>
      </dgm:t>
    </dgm:pt>
    <dgm:pt modelId="{D203E646-D6D6-4D8E-BE47-FB4B661FAF42}" type="pres">
      <dgm:prSet presAssocID="{E03A444B-E587-4B6A-8B86-C98E5329546D}" presName="Name0" presStyleCnt="0">
        <dgm:presLayoutVars>
          <dgm:dir/>
          <dgm:animLvl val="lvl"/>
          <dgm:resizeHandles/>
        </dgm:presLayoutVars>
      </dgm:prSet>
      <dgm:spPr/>
    </dgm:pt>
    <dgm:pt modelId="{79F8F15C-B0FD-4C7D-8B4B-B9E6F6A36B5B}" type="pres">
      <dgm:prSet presAssocID="{42F01C0F-2D9F-4C5D-9BAF-CD7A3900503B}" presName="linNode" presStyleCnt="0"/>
      <dgm:spPr/>
    </dgm:pt>
    <dgm:pt modelId="{1F4CF051-A532-46AA-8587-AF247A7F05ED}" type="pres">
      <dgm:prSet presAssocID="{42F01C0F-2D9F-4C5D-9BAF-CD7A3900503B}" presName="parentShp" presStyleLbl="node1" presStyleIdx="0" presStyleCnt="3" custScaleX="100044" custScaleY="77250" custLinFactNeighborX="1143" custLinFactNeighborY="643">
        <dgm:presLayoutVars>
          <dgm:bulletEnabled val="1"/>
        </dgm:presLayoutVars>
      </dgm:prSet>
      <dgm:spPr/>
    </dgm:pt>
    <dgm:pt modelId="{E2E4C522-2069-463C-953B-DE907855B403}" type="pres">
      <dgm:prSet presAssocID="{42F01C0F-2D9F-4C5D-9BAF-CD7A3900503B}" presName="childShp" presStyleLbl="bgAccFollowNode1" presStyleIdx="0" presStyleCnt="3" custLinFactNeighborX="-541" custLinFactNeighborY="-129">
        <dgm:presLayoutVars>
          <dgm:bulletEnabled val="1"/>
        </dgm:presLayoutVars>
      </dgm:prSet>
      <dgm:spPr>
        <a:noFill/>
        <a:ln>
          <a:solidFill>
            <a:srgbClr val="C3922E">
              <a:alpha val="90000"/>
            </a:srgbClr>
          </a:solidFill>
        </a:ln>
      </dgm:spPr>
    </dgm:pt>
    <dgm:pt modelId="{A541153B-E520-4E71-8763-ED88CF57E62F}" type="pres">
      <dgm:prSet presAssocID="{796DF592-0C02-4B44-B37C-E75C871B60C8}" presName="spacing" presStyleCnt="0"/>
      <dgm:spPr/>
    </dgm:pt>
    <dgm:pt modelId="{DDC4C775-CD0B-4C35-950B-61660C17A4A2}" type="pres">
      <dgm:prSet presAssocID="{A3B70E4B-4556-4123-9C6F-B59BDFA32CCA}" presName="linNode" presStyleCnt="0"/>
      <dgm:spPr/>
    </dgm:pt>
    <dgm:pt modelId="{C5FB9F45-5CCB-4044-BFF7-4B26A356049C}" type="pres">
      <dgm:prSet presAssocID="{A3B70E4B-4556-4123-9C6F-B59BDFA32CCA}" presName="parentShp" presStyleLbl="node1" presStyleIdx="1" presStyleCnt="3" custScaleX="96615" custScaleY="78159">
        <dgm:presLayoutVars>
          <dgm:bulletEnabled val="1"/>
        </dgm:presLayoutVars>
      </dgm:prSet>
      <dgm:spPr/>
    </dgm:pt>
    <dgm:pt modelId="{65FD19B8-2875-4B56-8BA2-F47B73ED6230}" type="pres">
      <dgm:prSet presAssocID="{A3B70E4B-4556-4123-9C6F-B59BDFA32CCA}" presName="childShp" presStyleLbl="bgAccFollowNode1" presStyleIdx="1" presStyleCnt="3" custLinFactNeighborX="0" custLinFactNeighborY="-438">
        <dgm:presLayoutVars>
          <dgm:bulletEnabled val="1"/>
        </dgm:presLayoutVars>
      </dgm:prSet>
      <dgm:spPr>
        <a:noFill/>
        <a:ln>
          <a:solidFill>
            <a:schemeClr val="tx1">
              <a:alpha val="90000"/>
            </a:schemeClr>
          </a:solidFill>
        </a:ln>
      </dgm:spPr>
    </dgm:pt>
    <dgm:pt modelId="{0DB269E5-EE12-4F00-96C3-74858B23ECB1}" type="pres">
      <dgm:prSet presAssocID="{5D44E6B6-FD0D-45AB-9F8F-F21F25208F06}" presName="spacing" presStyleCnt="0"/>
      <dgm:spPr/>
    </dgm:pt>
    <dgm:pt modelId="{39E640CF-1F58-4C58-A553-CA0BF16758B3}" type="pres">
      <dgm:prSet presAssocID="{047EC78C-CD77-4F39-B456-D09C978A4407}" presName="linNode" presStyleCnt="0"/>
      <dgm:spPr/>
    </dgm:pt>
    <dgm:pt modelId="{217312A4-F1E3-4610-97CF-4BE831E5B47E}" type="pres">
      <dgm:prSet presAssocID="{047EC78C-CD77-4F39-B456-D09C978A4407}" presName="parentShp" presStyleLbl="node1" presStyleIdx="2" presStyleCnt="3" custScaleX="95077" custScaleY="84163">
        <dgm:presLayoutVars>
          <dgm:bulletEnabled val="1"/>
        </dgm:presLayoutVars>
      </dgm:prSet>
      <dgm:spPr/>
    </dgm:pt>
    <dgm:pt modelId="{EB799968-8EBB-4C9A-9A9F-476B010043EC}" type="pres">
      <dgm:prSet presAssocID="{047EC78C-CD77-4F39-B456-D09C978A4407}" presName="childShp" presStyleLbl="bgAccFollowNode1" presStyleIdx="2" presStyleCnt="3">
        <dgm:presLayoutVars>
          <dgm:bulletEnabled val="1"/>
        </dgm:presLayoutVars>
      </dgm:prSet>
      <dgm:spPr>
        <a:noFill/>
        <a:ln>
          <a:solidFill>
            <a:srgbClr val="C3922E">
              <a:alpha val="90000"/>
            </a:srgbClr>
          </a:solidFill>
        </a:ln>
      </dgm:spPr>
    </dgm:pt>
  </dgm:ptLst>
  <dgm:cxnLst>
    <dgm:cxn modelId="{5B57C213-AAD1-437A-A89E-E287B00CA8F5}" srcId="{E03A444B-E587-4B6A-8B86-C98E5329546D}" destId="{A3B70E4B-4556-4123-9C6F-B59BDFA32CCA}" srcOrd="1" destOrd="0" parTransId="{74565575-6A2D-4168-926C-8C5B859DAA65}" sibTransId="{5D44E6B6-FD0D-45AB-9F8F-F21F25208F06}"/>
    <dgm:cxn modelId="{05E4EE28-B799-4774-8CA2-B3677DD7B39B}" srcId="{E03A444B-E587-4B6A-8B86-C98E5329546D}" destId="{42F01C0F-2D9F-4C5D-9BAF-CD7A3900503B}" srcOrd="0" destOrd="0" parTransId="{F3502C93-5902-4E5B-8753-A9D74AE787C7}" sibTransId="{796DF592-0C02-4B44-B37C-E75C871B60C8}"/>
    <dgm:cxn modelId="{58750259-202B-384D-95D4-98C69C7FD469}" type="presOf" srcId="{42F01C0F-2D9F-4C5D-9BAF-CD7A3900503B}" destId="{1F4CF051-A532-46AA-8587-AF247A7F05ED}" srcOrd="0" destOrd="0" presId="urn:microsoft.com/office/officeart/2005/8/layout/vList6"/>
    <dgm:cxn modelId="{629BC58A-766E-401E-AAE9-608B16838AD9}" srcId="{E03A444B-E587-4B6A-8B86-C98E5329546D}" destId="{047EC78C-CD77-4F39-B456-D09C978A4407}" srcOrd="2" destOrd="0" parTransId="{8B393FEE-4226-4470-AFEB-67CC5075641C}" sibTransId="{0F9CDF5F-2BCA-4976-9F55-D64829EBDF7C}"/>
    <dgm:cxn modelId="{8973C2C0-BB21-9542-B4EF-ABD5DE206F3D}" type="presOf" srcId="{E03A444B-E587-4B6A-8B86-C98E5329546D}" destId="{D203E646-D6D6-4D8E-BE47-FB4B661FAF42}" srcOrd="0" destOrd="0" presId="urn:microsoft.com/office/officeart/2005/8/layout/vList6"/>
    <dgm:cxn modelId="{0DAE65E8-7C3F-8A42-9CC9-7965D6A24C42}" type="presOf" srcId="{047EC78C-CD77-4F39-B456-D09C978A4407}" destId="{217312A4-F1E3-4610-97CF-4BE831E5B47E}" srcOrd="0" destOrd="0" presId="urn:microsoft.com/office/officeart/2005/8/layout/vList6"/>
    <dgm:cxn modelId="{15CE7EEE-8E2E-A443-8085-4CCAF5508BCD}" type="presOf" srcId="{A3B70E4B-4556-4123-9C6F-B59BDFA32CCA}" destId="{C5FB9F45-5CCB-4044-BFF7-4B26A356049C}" srcOrd="0" destOrd="0" presId="urn:microsoft.com/office/officeart/2005/8/layout/vList6"/>
    <dgm:cxn modelId="{BFF8BE18-5E7F-6E4D-835E-AC26C33E087C}" type="presParOf" srcId="{D203E646-D6D6-4D8E-BE47-FB4B661FAF42}" destId="{79F8F15C-B0FD-4C7D-8B4B-B9E6F6A36B5B}" srcOrd="0" destOrd="0" presId="urn:microsoft.com/office/officeart/2005/8/layout/vList6"/>
    <dgm:cxn modelId="{6DC78616-ED4C-5044-9754-B6CC32838DFB}" type="presParOf" srcId="{79F8F15C-B0FD-4C7D-8B4B-B9E6F6A36B5B}" destId="{1F4CF051-A532-46AA-8587-AF247A7F05ED}" srcOrd="0" destOrd="0" presId="urn:microsoft.com/office/officeart/2005/8/layout/vList6"/>
    <dgm:cxn modelId="{E8AEFF51-5296-194D-A9FF-C3FB26CE1143}" type="presParOf" srcId="{79F8F15C-B0FD-4C7D-8B4B-B9E6F6A36B5B}" destId="{E2E4C522-2069-463C-953B-DE907855B403}" srcOrd="1" destOrd="0" presId="urn:microsoft.com/office/officeart/2005/8/layout/vList6"/>
    <dgm:cxn modelId="{36542665-7C83-DD4F-9E65-A251F86C334F}" type="presParOf" srcId="{D203E646-D6D6-4D8E-BE47-FB4B661FAF42}" destId="{A541153B-E520-4E71-8763-ED88CF57E62F}" srcOrd="1" destOrd="0" presId="urn:microsoft.com/office/officeart/2005/8/layout/vList6"/>
    <dgm:cxn modelId="{06EC918B-4DC4-EE45-86D3-7F814455C3A2}" type="presParOf" srcId="{D203E646-D6D6-4D8E-BE47-FB4B661FAF42}" destId="{DDC4C775-CD0B-4C35-950B-61660C17A4A2}" srcOrd="2" destOrd="0" presId="urn:microsoft.com/office/officeart/2005/8/layout/vList6"/>
    <dgm:cxn modelId="{773B057A-DA68-2845-AA5B-65D2B164930E}" type="presParOf" srcId="{DDC4C775-CD0B-4C35-950B-61660C17A4A2}" destId="{C5FB9F45-5CCB-4044-BFF7-4B26A356049C}" srcOrd="0" destOrd="0" presId="urn:microsoft.com/office/officeart/2005/8/layout/vList6"/>
    <dgm:cxn modelId="{01F73EA6-3AB6-C442-83AD-6B336129C3B5}" type="presParOf" srcId="{DDC4C775-CD0B-4C35-950B-61660C17A4A2}" destId="{65FD19B8-2875-4B56-8BA2-F47B73ED6230}" srcOrd="1" destOrd="0" presId="urn:microsoft.com/office/officeart/2005/8/layout/vList6"/>
    <dgm:cxn modelId="{E320FD37-7FFE-B846-B834-8D5D27C0A935}" type="presParOf" srcId="{D203E646-D6D6-4D8E-BE47-FB4B661FAF42}" destId="{0DB269E5-EE12-4F00-96C3-74858B23ECB1}" srcOrd="3" destOrd="0" presId="urn:microsoft.com/office/officeart/2005/8/layout/vList6"/>
    <dgm:cxn modelId="{C801F5EC-2392-474C-AE0E-DE57C8E33DF7}" type="presParOf" srcId="{D203E646-D6D6-4D8E-BE47-FB4B661FAF42}" destId="{39E640CF-1F58-4C58-A553-CA0BF16758B3}" srcOrd="4" destOrd="0" presId="urn:microsoft.com/office/officeart/2005/8/layout/vList6"/>
    <dgm:cxn modelId="{27D21725-A16A-4549-B78F-20C9EB10D6CF}" type="presParOf" srcId="{39E640CF-1F58-4C58-A553-CA0BF16758B3}" destId="{217312A4-F1E3-4610-97CF-4BE831E5B47E}" srcOrd="0" destOrd="0" presId="urn:microsoft.com/office/officeart/2005/8/layout/vList6"/>
    <dgm:cxn modelId="{7990CBA9-620F-E141-A776-CB36981158F2}" type="presParOf" srcId="{39E640CF-1F58-4C58-A553-CA0BF16758B3}" destId="{EB799968-8EBB-4C9A-9A9F-476B010043E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13843-E80C-4E5E-9333-6E3B9450B80D}">
      <dsp:nvSpPr>
        <dsp:cNvPr id="0" name=""/>
        <dsp:cNvSpPr/>
      </dsp:nvSpPr>
      <dsp:spPr>
        <a:xfrm>
          <a:off x="6487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C392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Partner</a:t>
          </a:r>
          <a:r>
            <a:rPr lang="en-US" sz="1600" b="0" kern="1200" baseline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 with more ecommerce platforms to cater to the current digital age consumers and expand customer reach</a:t>
          </a:r>
          <a:endParaRPr lang="en-US" sz="1600" b="0" kern="120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206" y="63719"/>
        <a:ext cx="2495954" cy="2048091"/>
      </dsp:txXfrm>
    </dsp:sp>
    <dsp:sp modelId="{478D720E-BFDB-49DB-96AE-B3705AEC4B79}">
      <dsp:nvSpPr>
        <dsp:cNvPr id="0" name=""/>
        <dsp:cNvSpPr/>
      </dsp:nvSpPr>
      <dsp:spPr>
        <a:xfrm>
          <a:off x="3070610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Use big data approach for consumer analytics, inventory optimization and predictive modelling to improve business across verticals</a:t>
          </a:r>
        </a:p>
      </dsp:txBody>
      <dsp:txXfrm>
        <a:off x="3134329" y="63719"/>
        <a:ext cx="2495954" cy="2048091"/>
      </dsp:txXfrm>
    </dsp:sp>
    <dsp:sp modelId="{880227B1-8AC3-4382-BAE3-AEF3E99E03DF}">
      <dsp:nvSpPr>
        <dsp:cNvPr id="0" name=""/>
        <dsp:cNvSpPr/>
      </dsp:nvSpPr>
      <dsp:spPr>
        <a:xfrm>
          <a:off x="6134732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C392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/>
              <a:cs typeface="Arial"/>
            </a:rPr>
            <a:t>Use art in creative concept development, brand storytelling and in disruptive decision making</a:t>
          </a:r>
        </a:p>
      </dsp:txBody>
      <dsp:txXfrm>
        <a:off x="6198451" y="63719"/>
        <a:ext cx="2495954" cy="2048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13843-E80C-4E5E-9333-6E3B9450B80D}">
      <dsp:nvSpPr>
        <dsp:cNvPr id="0" name=""/>
        <dsp:cNvSpPr/>
      </dsp:nvSpPr>
      <dsp:spPr>
        <a:xfrm>
          <a:off x="6487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C392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Aid</a:t>
          </a:r>
          <a:r>
            <a:rPr lang="en-US" sz="1600" b="0" kern="1200" baseline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 the creative directors with big data approach to find the perfect combination of human creativity and data</a:t>
          </a:r>
          <a:endParaRPr lang="en-US" sz="1600" b="0" kern="120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206" y="63719"/>
        <a:ext cx="2495954" cy="2048091"/>
      </dsp:txXfrm>
    </dsp:sp>
    <dsp:sp modelId="{478D720E-BFDB-49DB-96AE-B3705AEC4B79}">
      <dsp:nvSpPr>
        <dsp:cNvPr id="0" name=""/>
        <dsp:cNvSpPr/>
      </dsp:nvSpPr>
      <dsp:spPr>
        <a:xfrm>
          <a:off x="3070610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Given the uniqueness in the brand proposition of the three brands, build a tailored strategy in accordance with the consumers and products</a:t>
          </a:r>
        </a:p>
      </dsp:txBody>
      <dsp:txXfrm>
        <a:off x="3134329" y="63719"/>
        <a:ext cx="2495954" cy="2048091"/>
      </dsp:txXfrm>
    </dsp:sp>
    <dsp:sp modelId="{880227B1-8AC3-4382-BAE3-AEF3E99E03DF}">
      <dsp:nvSpPr>
        <dsp:cNvPr id="0" name=""/>
        <dsp:cNvSpPr/>
      </dsp:nvSpPr>
      <dsp:spPr>
        <a:xfrm>
          <a:off x="6134732" y="0"/>
          <a:ext cx="2623392" cy="2175529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C392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Arial"/>
              <a:cs typeface="Arial"/>
            </a:rPr>
            <a:t>Increase social media presence to be able to capture more data, hence driving digital transformation</a:t>
          </a:r>
        </a:p>
      </dsp:txBody>
      <dsp:txXfrm>
        <a:off x="6198451" y="63719"/>
        <a:ext cx="2495954" cy="2048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4C522-2069-463C-953B-DE907855B403}">
      <dsp:nvSpPr>
        <dsp:cNvPr id="0" name=""/>
        <dsp:cNvSpPr/>
      </dsp:nvSpPr>
      <dsp:spPr>
        <a:xfrm>
          <a:off x="2947663" y="0"/>
          <a:ext cx="4439110" cy="1457234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solidFill>
            <a:srgbClr val="C3922E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CF051-A532-46AA-8587-AF247A7F05ED}">
      <dsp:nvSpPr>
        <dsp:cNvPr id="0" name=""/>
        <dsp:cNvSpPr/>
      </dsp:nvSpPr>
      <dsp:spPr>
        <a:xfrm>
          <a:off x="53704" y="175130"/>
          <a:ext cx="2960708" cy="1125714"/>
        </a:xfrm>
        <a:prstGeom prst="roundRect">
          <a:avLst/>
        </a:prstGeom>
        <a:solidFill>
          <a:srgbClr val="4040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 Limitations</a:t>
          </a:r>
        </a:p>
      </dsp:txBody>
      <dsp:txXfrm>
        <a:off x="108657" y="230083"/>
        <a:ext cx="2850802" cy="1015808"/>
      </dsp:txXfrm>
    </dsp:sp>
    <dsp:sp modelId="{65FD19B8-2875-4B56-8BA2-F47B73ED6230}">
      <dsp:nvSpPr>
        <dsp:cNvPr id="0" name=""/>
        <dsp:cNvSpPr/>
      </dsp:nvSpPr>
      <dsp:spPr>
        <a:xfrm>
          <a:off x="2912162" y="1596575"/>
          <a:ext cx="4443449" cy="1457234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B9F45-5CCB-4044-BFF7-4B26A356049C}">
      <dsp:nvSpPr>
        <dsp:cNvPr id="0" name=""/>
        <dsp:cNvSpPr/>
      </dsp:nvSpPr>
      <dsp:spPr>
        <a:xfrm>
          <a:off x="50136" y="1762095"/>
          <a:ext cx="2862025" cy="1138960"/>
        </a:xfrm>
        <a:prstGeom prst="roundRect">
          <a:avLst/>
        </a:prstGeom>
        <a:solidFill>
          <a:srgbClr val="C392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   Challenges</a:t>
          </a:r>
        </a:p>
      </dsp:txBody>
      <dsp:txXfrm>
        <a:off x="105735" y="1817694"/>
        <a:ext cx="2750827" cy="1027762"/>
      </dsp:txXfrm>
    </dsp:sp>
    <dsp:sp modelId="{EB799968-8EBB-4C9A-9A9F-476B010043EC}">
      <dsp:nvSpPr>
        <dsp:cNvPr id="0" name=""/>
        <dsp:cNvSpPr/>
      </dsp:nvSpPr>
      <dsp:spPr>
        <a:xfrm>
          <a:off x="2889382" y="3205917"/>
          <a:ext cx="4443449" cy="1457234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solidFill>
            <a:srgbClr val="C3922E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312A4-F1E3-4610-97CF-4BE831E5B47E}">
      <dsp:nvSpPr>
        <dsp:cNvPr id="0" name=""/>
        <dsp:cNvSpPr/>
      </dsp:nvSpPr>
      <dsp:spPr>
        <a:xfrm>
          <a:off x="72917" y="3321308"/>
          <a:ext cx="2816465" cy="1226452"/>
        </a:xfrm>
        <a:prstGeom prst="roundRect">
          <a:avLst/>
        </a:prstGeom>
        <a:solidFill>
          <a:srgbClr val="4040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 Assumptions</a:t>
          </a:r>
        </a:p>
      </dsp:txBody>
      <dsp:txXfrm>
        <a:off x="132787" y="3381178"/>
        <a:ext cx="2696725" cy="1106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0F2E1-D696-43C5-B14E-186A29AC252F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0A298-E2E1-4B7E-89EC-A0242C80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0A298-E2E1-4B7E-89EC-A0242C806D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0A298-E2E1-4B7E-89EC-A0242C806D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7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521D-F2F8-B510-8BA6-6F495187A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A7D52-7E3D-4DB3-B60E-B95E8460D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E8C9-230A-D776-EF17-3BD37809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2DC78-A108-4CC1-AFEB-B9813A4703A8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437E-77C1-0D17-D252-5E98FF61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0FDF-6FE0-4446-3994-D41DB867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2617-1C29-921D-F807-91F0FF95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90F17-9326-8353-2D5D-668506522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5267-68F0-B837-E1FF-3A0CBF3E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F6-43E2-4CD2-9CC7-4016EBE463F9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B6657-EF50-5729-ABFC-D7D3BF8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4F866-D699-08EF-046B-E5827F55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4759B-AD39-1D06-E71E-D49215BCE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08A29-B3A6-09C1-ADF3-223CFF7EE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15B10-985B-F8AF-5C61-4FDE6B5A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A098-2F7C-4251-951F-36454E53A689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A169-1CE2-7838-F56B-4177BC46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E31CD-DAC9-F6A8-381A-FF20F1BB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9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6599-629B-CC57-F3A3-8BA4E05A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EFB1-6749-BC88-62BB-77DDCD1D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1011-D65C-FCE0-14A9-C9BE5BD5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80634-C819-403F-8410-99792A3D682A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CAEE-93D5-3157-6D6F-185EA171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3C01-AB57-0E1D-F0CF-30B5CD02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0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F0B5-EA96-B237-45CF-D51B059B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0CAEC-D381-3524-ED7B-6E62358D2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AE3A6-D738-6C3A-1757-AAE36FAC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9624-0928-481D-8C32-6E2755DEFEA6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E76E9-F874-87BB-F41E-F50ADD12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2E55-CBC1-8B8F-3EFB-00A8F6C6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1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03C7-9F15-3726-1269-DE90B475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401C-C243-A5C1-E5E1-2A6822C60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7CC1B-23CF-71D5-9F00-18D26212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E4CF2-A839-1F1F-B0A9-5D6A5F26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95AA-D154-4D22-A1B6-3B5DDA6B9C4A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359F6-BE69-F77D-7FF1-118196AA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11551-43E8-2470-312C-E144E65E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2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8FF9-28F1-7760-3125-7C10B2C1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3193-FA61-5A28-2AB7-56CBFA5F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BD005-4C39-18F3-4B48-744ED0C41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7A24D-1132-1577-2828-4801EDA26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E327-DDB9-E860-1A48-E1FA806C5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01ECF-BE0B-7664-455A-866CE973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CF07-0D10-4EF8-BC22-6F903F559AC7}" type="datetime1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515A8-6FCF-B5A0-4023-C9609193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AA75F-7BA6-266E-1642-193CB189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3E2A-6D39-1428-2C83-8C958427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A29C2-3B54-EAC9-7108-19742D82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1B01-E280-42CE-99FC-1F27E3A1F201}" type="datetime1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F51A-9D87-B59D-C9C5-3244A4B2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EB041-71D3-1596-CA26-D502BD54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96249-2C15-232D-103B-00BBE48B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707B5-D2DE-4A05-ACC4-B8A0473B4477}" type="datetime1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9569A-6A70-F268-FE3C-4A3453F3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CB252-05CB-0E32-BFC4-89055285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0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D1F8-325B-F2E0-E697-AF5AE7E7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773B-ABB4-AB38-A632-8E41DEFB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930-38A9-B571-06FB-311DCEE1A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C652-065A-F26B-53C9-2AA81E9A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0071-6948-4549-8712-4E4B44B7927E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91C4-EE62-4571-18E8-15A01634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EBACD-0321-C4BF-C295-17274612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1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45AC-CF6C-0605-5D67-0095C046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0DA84-146B-BB8E-36C4-92371A5A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7A227-F41B-CA97-49BC-AB2A4EE98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983B4-DC52-3AC5-C6F6-0A2C4C0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D521C-2627-4749-9932-C23D54C45423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DB58A-226D-C6F1-F0B5-2E107C08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7E5AF-0233-8B83-7A92-3647F024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3E471-B7B9-869E-80BA-966B7C84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1E7A-6E9E-A078-04CD-8528BCA4A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9F4B-2B6C-A27C-0D1B-7B60A2EEC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C7FF-B970-40B1-AE3E-98CA28ED807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E1A2-3D7B-9C18-0170-7E9ADEA0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19C1-FAFA-6AEF-8F94-14E62B0F2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972E5-AFB3-40BF-AB36-9A20ACBC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6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9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forbes.com/sites/laurendebter/2019/11/07/gaps-ceo-art-peck-is-stepping-down/?sh=131a8797f10f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qz.com/429796/watch-uniqlo-sneak-up-on-gap-as-the-worlds-go-to-source-for-everyday-basics" TargetMode="External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fficial School Logo - Purdue Business">
            <a:extLst>
              <a:ext uri="{FF2B5EF4-FFF2-40B4-BE49-F238E27FC236}">
                <a16:creationId xmlns:a16="http://schemas.microsoft.com/office/drawing/2014/main" id="{81AD7CA2-8899-8B76-D8F0-66E8F553A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44" y="693627"/>
            <a:ext cx="4674056" cy="4985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B9C743-7BBE-793C-77A3-F5307916AFA6}"/>
              </a:ext>
            </a:extLst>
          </p:cNvPr>
          <p:cNvSpPr/>
          <p:nvPr/>
        </p:nvSpPr>
        <p:spPr>
          <a:xfrm>
            <a:off x="0" y="2466784"/>
            <a:ext cx="12192000" cy="448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A4D9A-4B05-0B47-02C8-1CEA37FFAF10}"/>
              </a:ext>
            </a:extLst>
          </p:cNvPr>
          <p:cNvSpPr/>
          <p:nvPr/>
        </p:nvSpPr>
        <p:spPr>
          <a:xfrm>
            <a:off x="-2744" y="2127385"/>
            <a:ext cx="12192000" cy="182880"/>
          </a:xfrm>
          <a:prstGeom prst="rect">
            <a:avLst/>
          </a:prstGeom>
          <a:solidFill>
            <a:srgbClr val="C39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EE8360-3AE3-52DE-6102-1E705AD4EDA6}"/>
              </a:ext>
            </a:extLst>
          </p:cNvPr>
          <p:cNvSpPr txBox="1">
            <a:spLocks/>
          </p:cNvSpPr>
          <p:nvPr/>
        </p:nvSpPr>
        <p:spPr>
          <a:xfrm>
            <a:off x="467804" y="4206820"/>
            <a:ext cx="3792083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" indent="-21031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5544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3816" indent="-14630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October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62D92E9-308F-2614-E167-5B4E3C0AA017}"/>
              </a:ext>
            </a:extLst>
          </p:cNvPr>
          <p:cNvSpPr txBox="1">
            <a:spLocks/>
          </p:cNvSpPr>
          <p:nvPr/>
        </p:nvSpPr>
        <p:spPr>
          <a:xfrm>
            <a:off x="467804" y="2638293"/>
            <a:ext cx="11404882" cy="98488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spc="0" baseline="0" dirty="0">
                <a:ln w="6350" cap="flat">
                  <a:noFill/>
                  <a:miter lim="800000"/>
                </a:ln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FFFFFF"/>
                </a:solidFill>
                <a:latin typeface="Arial"/>
              </a:rPr>
              <a:t>Predicting Consumer Tastes with Big Data at Gap (517115-PDF-ENG)</a:t>
            </a:r>
            <a:endParaRPr kumimoji="0" lang="en-US" sz="3200" b="1" i="0" u="none" strike="noStrike" kern="1200" cap="none" spc="0" normalizeH="0" baseline="0" noProof="0">
              <a:ln w="6350" cap="flat">
                <a:noFill/>
                <a:miter lim="800000"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3AE4176-225C-54FC-14D5-0651CFD62925}"/>
              </a:ext>
            </a:extLst>
          </p:cNvPr>
          <p:cNvSpPr txBox="1">
            <a:spLocks/>
          </p:cNvSpPr>
          <p:nvPr/>
        </p:nvSpPr>
        <p:spPr>
          <a:xfrm>
            <a:off x="467804" y="576003"/>
            <a:ext cx="5625452" cy="73866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spc="0" baseline="0" dirty="0">
                <a:ln w="6350" cap="flat">
                  <a:noFill/>
                  <a:miter lim="800000"/>
                </a:ln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Web Data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tx1"/>
                </a:solidFill>
                <a:latin typeface="Arial"/>
              </a:rPr>
              <a:t>MGMT - 59000</a:t>
            </a:r>
            <a:endParaRPr kumimoji="0" lang="en-US" sz="1100" b="1" i="0" u="none" strike="noStrike" kern="1200" cap="none" spc="0" normalizeH="0" baseline="0" noProof="0">
              <a:ln w="6350" cap="flat">
                <a:noFill/>
                <a:miter lim="800000"/>
              </a:ln>
              <a:solidFill>
                <a:schemeClr val="tx1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39AD8D0-815C-F05B-26AA-349AF2AFA038}"/>
              </a:ext>
            </a:extLst>
          </p:cNvPr>
          <p:cNvSpPr txBox="1">
            <a:spLocks/>
          </p:cNvSpPr>
          <p:nvPr/>
        </p:nvSpPr>
        <p:spPr>
          <a:xfrm>
            <a:off x="467804" y="4592857"/>
            <a:ext cx="3100956" cy="1846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" indent="-21031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5544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3816" indent="-14630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Team-13: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Habib,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Farzooq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Singh, Akanksha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Vats, </a:t>
            </a:r>
            <a:r>
              <a:rPr lang="en-US" err="1">
                <a:solidFill>
                  <a:srgbClr val="FFFFFF"/>
                </a:solidFill>
                <a:latin typeface="Arial"/>
              </a:rPr>
              <a:t>Samridhi</a:t>
            </a:r>
            <a:endParaRPr lang="en-US">
              <a:solidFill>
                <a:srgbClr val="FFFFFF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Wang, Alex B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EC598CF-CCDC-42A5-E739-BFA2A246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9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10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In-depth sentiment analysis can be conducted to get the feedback on various products and compare with competitors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252B05-C0A1-61CA-6368-5FF62A50E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49864"/>
          <a:stretch/>
        </p:blipFill>
        <p:spPr bwMode="auto">
          <a:xfrm>
            <a:off x="1351939" y="955927"/>
            <a:ext cx="8695310" cy="237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source: Men’s jeans reviews from Gap and Macy's websites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comparison of words in different colors&#10;&#10;Description automatically generated">
            <a:extLst>
              <a:ext uri="{FF2B5EF4-FFF2-40B4-BE49-F238E27FC236}">
                <a16:creationId xmlns:a16="http://schemas.microsoft.com/office/drawing/2014/main" id="{B936FA65-C624-6F57-2E5E-14D90CF8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39" y="3226013"/>
            <a:ext cx="8695310" cy="2443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7C5D-ADD0-C8CC-B628-4136BC26C57A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Sentiment Analysis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C1884-408D-D3E7-DB29-F18EB18D2C17}"/>
              </a:ext>
            </a:extLst>
          </p:cNvPr>
          <p:cNvSpPr txBox="1"/>
          <p:nvPr/>
        </p:nvSpPr>
        <p:spPr>
          <a:xfrm>
            <a:off x="755010" y="5697942"/>
            <a:ext cx="10314879" cy="523220"/>
          </a:xfrm>
          <a:prstGeom prst="rect">
            <a:avLst/>
          </a:prstGeom>
          <a:noFill/>
          <a:ln>
            <a:solidFill>
              <a:srgbClr val="C39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Reviews analysis: Positive and negative words can be picked from both Gap and other competitors like Macy’s in product design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180540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11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44613" y="61517"/>
            <a:ext cx="9383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Google trends can also be utilized to have a sneak into consumer behavior and their inclination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google trends for the last 5 years across US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7BDB5B-63E7-7C2F-EC87-74389C53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23281"/>
              </p:ext>
            </p:extLst>
          </p:nvPr>
        </p:nvGraphicFramePr>
        <p:xfrm>
          <a:off x="2343713" y="991363"/>
          <a:ext cx="3615396" cy="5233849"/>
        </p:xfrm>
        <a:graphic>
          <a:graphicData uri="http://schemas.openxmlformats.org/drawingml/2006/table">
            <a:tbl>
              <a:tblPr/>
              <a:tblGrid>
                <a:gridCol w="1807698">
                  <a:extLst>
                    <a:ext uri="{9D8B030D-6E8A-4147-A177-3AD203B41FA5}">
                      <a16:colId xmlns:a16="http://schemas.microsoft.com/office/drawing/2014/main" val="1902415769"/>
                    </a:ext>
                  </a:extLst>
                </a:gridCol>
                <a:gridCol w="1807698">
                  <a:extLst>
                    <a:ext uri="{9D8B030D-6E8A-4147-A177-3AD203B41FA5}">
                      <a16:colId xmlns:a16="http://schemas.microsoft.com/office/drawing/2014/main" val="3106534429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Score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37492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150565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mens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202463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skinny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68073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060067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63865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womens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503795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466772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levis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901607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ripped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75909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30361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american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eagle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82163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4520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11676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denim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631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jeans for women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802575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wrangler jeans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58115"/>
                  </a:ext>
                </a:extLst>
              </a:tr>
              <a:tr h="284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jeans for men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214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91EE80-015E-2031-C290-A5E1B55BB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25650"/>
              </p:ext>
            </p:extLst>
          </p:nvPr>
        </p:nvGraphicFramePr>
        <p:xfrm>
          <a:off x="6296734" y="991363"/>
          <a:ext cx="3615396" cy="5233839"/>
        </p:xfrm>
        <a:graphic>
          <a:graphicData uri="http://schemas.openxmlformats.org/drawingml/2006/table">
            <a:tbl>
              <a:tblPr/>
              <a:tblGrid>
                <a:gridCol w="1807698">
                  <a:extLst>
                    <a:ext uri="{9D8B030D-6E8A-4147-A177-3AD203B41FA5}">
                      <a16:colId xmlns:a16="http://schemas.microsoft.com/office/drawing/2014/main" val="1902415769"/>
                    </a:ext>
                  </a:extLst>
                </a:gridCol>
                <a:gridCol w="1807698">
                  <a:extLst>
                    <a:ext uri="{9D8B030D-6E8A-4147-A177-3AD203B41FA5}">
                      <a16:colId xmlns:a16="http://schemas.microsoft.com/office/drawing/2014/main" val="3106534429"/>
                    </a:ext>
                  </a:extLst>
                </a:gridCol>
              </a:tblGrid>
              <a:tr h="3574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Score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37492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mens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150565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202463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womens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768073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women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060067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503795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466772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1607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jean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75909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biker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30361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82163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girls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4520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cargo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11676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631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denim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02575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running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58115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swim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21476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bike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051223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basketball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574647"/>
                  </a:ext>
                </a:extLst>
              </a:tr>
              <a:tr h="256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lululemon shorts</a:t>
                      </a:r>
                    </a:p>
                  </a:txBody>
                  <a:tcPr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17153"/>
                  </a:ext>
                </a:extLst>
              </a:tr>
            </a:tbl>
          </a:graphicData>
        </a:graphic>
      </p:graphicFrame>
      <p:sp>
        <p:nvSpPr>
          <p:cNvPr id="6" name="Shape">
            <a:extLst>
              <a:ext uri="{FF2B5EF4-FFF2-40B4-BE49-F238E27FC236}">
                <a16:creationId xmlns:a16="http://schemas.microsoft.com/office/drawing/2014/main" id="{EFB015E6-33B5-2E99-377E-01ACE0419A73}"/>
              </a:ext>
            </a:extLst>
          </p:cNvPr>
          <p:cNvSpPr/>
          <p:nvPr/>
        </p:nvSpPr>
        <p:spPr>
          <a:xfrm rot="1315419" flipH="1" flipV="1">
            <a:off x="371022" y="1184220"/>
            <a:ext cx="1982775" cy="161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69171F05-4721-0B4F-1378-1008F3B983F0}"/>
              </a:ext>
            </a:extLst>
          </p:cNvPr>
          <p:cNvSpPr/>
          <p:nvPr/>
        </p:nvSpPr>
        <p:spPr>
          <a:xfrm rot="1315419" flipH="1" flipV="1">
            <a:off x="371021" y="3520820"/>
            <a:ext cx="1982775" cy="161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7E8E115-E228-0E91-47D9-101BB3469CE2}"/>
              </a:ext>
            </a:extLst>
          </p:cNvPr>
          <p:cNvSpPr/>
          <p:nvPr/>
        </p:nvSpPr>
        <p:spPr>
          <a:xfrm rot="20284581" flipV="1">
            <a:off x="9894852" y="2173187"/>
            <a:ext cx="1982775" cy="161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0FFB9-84CB-1FD5-5E90-AA8E6B316595}"/>
              </a:ext>
            </a:extLst>
          </p:cNvPr>
          <p:cNvSpPr txBox="1"/>
          <p:nvPr/>
        </p:nvSpPr>
        <p:spPr>
          <a:xfrm>
            <a:off x="451334" y="1831973"/>
            <a:ext cx="155475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Black jeans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are the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most searched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700D7-053D-9527-07F7-C6012E1ECDD3}"/>
              </a:ext>
            </a:extLst>
          </p:cNvPr>
          <p:cNvSpPr txBox="1"/>
          <p:nvPr/>
        </p:nvSpPr>
        <p:spPr>
          <a:xfrm>
            <a:off x="405475" y="4152411"/>
            <a:ext cx="155475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Ripped jeans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ongoing trend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C189E-C6A4-EE56-59D0-8617373E4392}"/>
              </a:ext>
            </a:extLst>
          </p:cNvPr>
          <p:cNvSpPr txBox="1"/>
          <p:nvPr/>
        </p:nvSpPr>
        <p:spPr>
          <a:xfrm>
            <a:off x="10178522" y="2839586"/>
            <a:ext cx="155475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Black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most popular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449E3-A6ED-22A2-C747-C9B97CC53EC5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Keywords Analysis</a:t>
            </a:r>
          </a:p>
        </p:txBody>
      </p:sp>
    </p:spTree>
    <p:extLst>
      <p:ext uri="{BB962C8B-B14F-4D97-AF65-F5344CB8AC3E}">
        <p14:creationId xmlns:p14="http://schemas.microsoft.com/office/powerpoint/2010/main" val="23285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04B76-852E-2060-84B2-3E6BE51C3C25}"/>
              </a:ext>
            </a:extLst>
          </p:cNvPr>
          <p:cNvSpPr/>
          <p:nvPr/>
        </p:nvSpPr>
        <p:spPr>
          <a:xfrm>
            <a:off x="7345680" y="0"/>
            <a:ext cx="4846320" cy="6858000"/>
          </a:xfrm>
          <a:prstGeom prst="rect">
            <a:avLst/>
          </a:prstGeom>
          <a:solidFill>
            <a:srgbClr val="C39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41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Popular micro-blogging platforms such as Reddit can be accessed to derive valuable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Sub-Reddit channels: r/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Oldnavy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r/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GapInc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r/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americaneagle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1E16C3D-B401-B1BA-6E23-FF2DECACD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" y="1109770"/>
            <a:ext cx="3419092" cy="368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37AD837-609A-E9EF-F074-7BE4B379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80" y="1109770"/>
            <a:ext cx="3386677" cy="368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595FA86-6AFF-1996-9592-E9ABA68D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45" y="1042648"/>
            <a:ext cx="3993855" cy="41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50F75-4AA3-7358-8679-6E02DEB8A24A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Sentiment Analysis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8B3CE-DFC3-D127-6D22-AA45B826F239}"/>
              </a:ext>
            </a:extLst>
          </p:cNvPr>
          <p:cNvSpPr txBox="1"/>
          <p:nvPr/>
        </p:nvSpPr>
        <p:spPr>
          <a:xfrm>
            <a:off x="691787" y="5428245"/>
            <a:ext cx="1031487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Reviews analysis: Consumers are talking a lot more about the product in the case of American express whereas the focus is more on the sales and services for Gap and Old Navy </a:t>
            </a:r>
          </a:p>
        </p:txBody>
      </p:sp>
    </p:spTree>
    <p:extLst>
      <p:ext uri="{BB962C8B-B14F-4D97-AF65-F5344CB8AC3E}">
        <p14:creationId xmlns:p14="http://schemas.microsoft.com/office/powerpoint/2010/main" val="42610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Trend forecasting agencies can be tapped to provide forecast the upcoming trends using industry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Trendstop.com, https://promostyl.com/accueil-mode/?lang=en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0A2EBB-8C8B-A086-082F-28ABDF96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39" y="1529377"/>
            <a:ext cx="5928805" cy="35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31A29-8915-4310-51ED-3A28A69F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50" y="2291680"/>
            <a:ext cx="6269028" cy="359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4E34C0-BBA3-D6BF-2CB7-A5D5BF66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311" y="3053984"/>
            <a:ext cx="8624854" cy="359697"/>
          </a:xfrm>
          <a:prstGeom prst="rect">
            <a:avLst/>
          </a:prstGeom>
        </p:spPr>
      </p:pic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A68E20A3-2EC7-5D8F-8ED0-F663D68DA505}"/>
              </a:ext>
            </a:extLst>
          </p:cNvPr>
          <p:cNvSpPr/>
          <p:nvPr/>
        </p:nvSpPr>
        <p:spPr>
          <a:xfrm>
            <a:off x="8610600" y="1287977"/>
            <a:ext cx="3042061" cy="1329062"/>
          </a:xfrm>
          <a:prstGeom prst="snip1Rect">
            <a:avLst>
              <a:gd name="adj" fmla="val 50000"/>
            </a:avLst>
          </a:prstGeom>
          <a:noFill/>
          <a:ln w="57150">
            <a:solidFill>
              <a:srgbClr val="C392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F73770-594B-1966-2BF4-CF72FE35484F}"/>
              </a:ext>
            </a:extLst>
          </p:cNvPr>
          <p:cNvSpPr txBox="1"/>
          <p:nvPr/>
        </p:nvSpPr>
        <p:spPr>
          <a:xfrm>
            <a:off x="8610599" y="1416710"/>
            <a:ext cx="2849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Brands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started leveraging trend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agencies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Trendstop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76ABD7-26A8-D4A4-519D-17BA5467F195}"/>
              </a:ext>
            </a:extLst>
          </p:cNvPr>
          <p:cNvSpPr txBox="1"/>
          <p:nvPr/>
        </p:nvSpPr>
        <p:spPr>
          <a:xfrm>
            <a:off x="696058" y="4238684"/>
            <a:ext cx="10657742" cy="646331"/>
          </a:xfrm>
          <a:prstGeom prst="rect">
            <a:avLst/>
          </a:prstGeom>
          <a:solidFill>
            <a:srgbClr val="C3922E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Promostyl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another forecasting agency which provides historic datasets for various features and categories of apparel industry.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E5792F-7218-CED6-0CC4-7DAF51555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575" y="4705565"/>
            <a:ext cx="2371689" cy="15227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81FC81-4B70-A79A-4D35-C95E37A37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714" y="4701249"/>
            <a:ext cx="2355831" cy="15270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54E103-6F2C-332A-4824-69EA6A44A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994" y="4687106"/>
            <a:ext cx="2345806" cy="1527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C33A3A-9CCD-14BA-8092-4B007185B1E5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Forecasting Agencies</a:t>
            </a:r>
          </a:p>
        </p:txBody>
      </p:sp>
    </p:spTree>
    <p:extLst>
      <p:ext uri="{BB962C8B-B14F-4D97-AF65-F5344CB8AC3E}">
        <p14:creationId xmlns:p14="http://schemas.microsoft.com/office/powerpoint/2010/main" val="323805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367246" y="2235934"/>
            <a:ext cx="11457505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latin typeface="Arial"/>
                <a:cs typeface="Arial"/>
              </a:rPr>
              <a:t>GAP, Banana Republic, Old Navy: </a:t>
            </a:r>
            <a:endParaRPr lang="en-US"/>
          </a:p>
          <a:p>
            <a:r>
              <a:rPr lang="en-US" sz="4400" b="1">
                <a:latin typeface="Arial"/>
                <a:cs typeface="Arial"/>
              </a:rPr>
              <a:t>Are there any differences/similarities?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82FD014-42E7-D46C-36C4-4ECBBC253B18}"/>
              </a:ext>
            </a:extLst>
          </p:cNvPr>
          <p:cNvCxnSpPr/>
          <p:nvPr/>
        </p:nvCxnSpPr>
        <p:spPr>
          <a:xfrm flipV="1">
            <a:off x="-5643" y="1952977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DE010C-F228-341A-0A69-BA288BC94953}"/>
              </a:ext>
            </a:extLst>
          </p:cNvPr>
          <p:cNvCxnSpPr>
            <a:cxnSpLocks/>
          </p:cNvCxnSpPr>
          <p:nvPr/>
        </p:nvCxnSpPr>
        <p:spPr>
          <a:xfrm flipV="1">
            <a:off x="-5643" y="4154310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6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Each brand of GAP Inc. caters to the demand of a specific customer base 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source: gap.com,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bananarepublic.gap.com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oldnavy.gap.com/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3A3A-9CCD-14BA-8092-4B007185B1E5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Price Point Analysis</a:t>
            </a:r>
            <a:endParaRPr lang="en-US" sz="1400">
              <a:solidFill>
                <a:srgbClr val="C3922E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B080F0-4020-D0BF-7945-7199161D7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8" t="46242" r="4149" b="13526"/>
          <a:stretch/>
        </p:blipFill>
        <p:spPr>
          <a:xfrm>
            <a:off x="6183086" y="2527138"/>
            <a:ext cx="5491569" cy="36814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474B97-362E-A495-313C-2902D324D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10" t="40032" r="4428" b="18495"/>
          <a:stretch/>
        </p:blipFill>
        <p:spPr>
          <a:xfrm>
            <a:off x="683431" y="2527139"/>
            <a:ext cx="5500077" cy="3784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628F20-5BFC-9BD0-49A8-E8A87F65AD10}"/>
              </a:ext>
            </a:extLst>
          </p:cNvPr>
          <p:cNvSpPr txBox="1"/>
          <p:nvPr/>
        </p:nvSpPr>
        <p:spPr>
          <a:xfrm>
            <a:off x="508773" y="1066600"/>
            <a:ext cx="11454853" cy="1081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The price point varies significantly for the three brands. Customer might expect to get better designs in Banana Republic due to higher prices when comparing to GAP and Old Navy. 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Old Navy customer, on the other hand, might want to get the most comfortable product with the cheapest price, so they don’t need lots of creative designs.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360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16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230850"/>
            <a:ext cx="93695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Therefore, the product offerings are different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3A3A-9CCD-14BA-8092-4B007185B1E5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Types and Categories</a:t>
            </a:r>
            <a:endParaRPr lang="en-US" sz="1400">
              <a:solidFill>
                <a:srgbClr val="C3922E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F1BAA91-B410-EF3F-68E5-DD21E7097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" t="23785" r="54399" b="36377"/>
          <a:stretch/>
        </p:blipFill>
        <p:spPr>
          <a:xfrm>
            <a:off x="462559" y="1560719"/>
            <a:ext cx="7140993" cy="406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133CE-FCF5-C905-A3FA-B9DDD7C99D9F}"/>
              </a:ext>
            </a:extLst>
          </p:cNvPr>
          <p:cNvSpPr txBox="1"/>
          <p:nvPr/>
        </p:nvSpPr>
        <p:spPr>
          <a:xfrm>
            <a:off x="8277174" y="1588032"/>
            <a:ext cx="3443514" cy="39840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Old Navy and GAP has relatively more categories and types of clothing, while Banana Republic has limited categories and selections.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latin typeface="Arial"/>
              <a:cs typeface="Arial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Data for Banana Republic can be limited, so using big data approach alone might not work for Banana Republic.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latin typeface="Arial"/>
              <a:cs typeface="Arial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GAP and Old Navy have categories for Girls and Boys (wider age range), but Banana Republic only offers products for Women and Men.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24BF1-D33C-7198-C2CA-8690FA76E037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source: gap.com,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bananarepublic.gap.com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oldnavy.gap.com/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89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7F87-C96D-62E7-194C-D7A1C22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D47928-DD00-C601-5E76-80170F393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t="24096" r="49937" b="22691"/>
          <a:stretch/>
        </p:blipFill>
        <p:spPr>
          <a:xfrm>
            <a:off x="455801" y="1140950"/>
            <a:ext cx="5731476" cy="449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845078-FC32-AE40-4663-266577884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5" t="36572" r="49065" b="13428"/>
          <a:stretch/>
        </p:blipFill>
        <p:spPr>
          <a:xfrm>
            <a:off x="6093949" y="1140950"/>
            <a:ext cx="5609854" cy="4420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E8F24-6FFC-61D5-B7D6-7A673A0EDD1D}"/>
              </a:ext>
            </a:extLst>
          </p:cNvPr>
          <p:cNvSpPr txBox="1"/>
          <p:nvPr/>
        </p:nvSpPr>
        <p:spPr>
          <a:xfrm>
            <a:off x="574452" y="5563390"/>
            <a:ext cx="105614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ea typeface="Calibri"/>
                <a:cs typeface="Arial"/>
              </a:rPr>
              <a:t>Old Navy is liked among both millennial and non-millennial customers. Banana Republic and GAP are more disliked for both millennial and non-millennial customers. Everyone likes cheap and basic clothes, big-data approach can work out well for Old Navy. In contrast, GAP and Banana Republic will need more creative designing comparing to Old Navy.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83D23-752A-7DED-8925-B99E1A68476D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Case Point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11B440-A1EF-9F40-C430-3B2C46D16B99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3D26B6-1789-B31B-A8EF-2F7A893ED3D5}"/>
              </a:ext>
            </a:extLst>
          </p:cNvPr>
          <p:cNvSpPr txBox="1"/>
          <p:nvPr/>
        </p:nvSpPr>
        <p:spPr>
          <a:xfrm>
            <a:off x="458724" y="250540"/>
            <a:ext cx="93695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Millennial and Non-Millennial customers' preferences </a:t>
            </a:r>
          </a:p>
        </p:txBody>
      </p:sp>
      <p:pic>
        <p:nvPicPr>
          <p:cNvPr id="3" name="Picture 2" descr="Official School Logo - Purdue Business">
            <a:extLst>
              <a:ext uri="{FF2B5EF4-FFF2-40B4-BE49-F238E27FC236}">
                <a16:creationId xmlns:a16="http://schemas.microsoft.com/office/drawing/2014/main" id="{4CD7F2D4-B2AA-DF8D-5E93-184535DB4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36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528BA3-50CE-A1DB-CB69-A76B080D8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5" t="38283" r="3988" b="20302"/>
          <a:stretch/>
        </p:blipFill>
        <p:spPr>
          <a:xfrm>
            <a:off x="322948" y="1067733"/>
            <a:ext cx="5848816" cy="287269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9567FE-35D7-D3A9-84C1-D93F3DA2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2" t="31481" r="8953" b="27083"/>
          <a:stretch/>
        </p:blipFill>
        <p:spPr>
          <a:xfrm>
            <a:off x="322947" y="4054286"/>
            <a:ext cx="5778258" cy="1974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310E2-893E-2BE3-2203-0E76DAEC7EB6}"/>
              </a:ext>
            </a:extLst>
          </p:cNvPr>
          <p:cNvSpPr txBox="1"/>
          <p:nvPr/>
        </p:nvSpPr>
        <p:spPr>
          <a:xfrm>
            <a:off x="6367818" y="2872471"/>
            <a:ext cx="5877050" cy="18457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American Eagle is the most popular over time. Then is Banana Republic. GAP and Old Navy are not as popular as the other two.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ea typeface="Calibri" panose="020F0502020204030204"/>
                <a:cs typeface="Arial"/>
              </a:rPr>
              <a:t>We can see that product price can be directly proportional to what people tend to search and the popularity.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ea typeface="Calibri" panose="020F0502020204030204"/>
                <a:cs typeface="Arial"/>
              </a:rPr>
              <a:t>In conclusion, these analysis shows Old Navy will need more data-driven processes, while Banana Republic relies more on creative designing, and GAP falls in a more balanced position.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>
              <a:latin typeface="Arial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latin typeface="Arial"/>
              <a:ea typeface="Calibri" panose="020F0502020204030204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D458A-1E01-0B69-7CF7-6F953D1D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1972E5-AFB3-40BF-AB36-9A20ACBC3F01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E92083-24AA-7071-CFD2-79FF2AE8C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E03B72-6836-7B65-EFDC-65E86B74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9BF0CE-18F8-59B7-0DF5-68B6A4F3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0B2F6-3F3D-D194-3E14-D40D837B9DDE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  Brands Popularities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5C7D5-9EC5-DAF0-A0CE-558BC29C181C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60CC36-77E7-7F7B-07D7-87922E6D1D55}"/>
              </a:ext>
            </a:extLst>
          </p:cNvPr>
          <p:cNvSpPr txBox="1"/>
          <p:nvPr/>
        </p:nvSpPr>
        <p:spPr>
          <a:xfrm>
            <a:off x="452817" y="238726"/>
            <a:ext cx="93695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Google Trends shows the difference in terms of Popularity 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5" name="Picture 4" descr="Official School Logo - Purdue Business">
            <a:extLst>
              <a:ext uri="{FF2B5EF4-FFF2-40B4-BE49-F238E27FC236}">
                <a16:creationId xmlns:a16="http://schemas.microsoft.com/office/drawing/2014/main" id="{EB08F86A-81EA-9187-9B23-558D9F2553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19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279234"/>
            <a:ext cx="1127455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Gap Inc.: What is the way forward?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6AD88819-D921-0596-32A7-AA91EB88D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602176"/>
              </p:ext>
            </p:extLst>
          </p:nvPr>
        </p:nvGraphicFramePr>
        <p:xfrm>
          <a:off x="1813076" y="3693085"/>
          <a:ext cx="8764613" cy="2175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2" name="Diagram 91">
            <a:extLst>
              <a:ext uri="{FF2B5EF4-FFF2-40B4-BE49-F238E27FC236}">
                <a16:creationId xmlns:a16="http://schemas.microsoft.com/office/drawing/2014/main" id="{A30440B2-2D3E-0CAF-9F81-C03DFE1D8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122115"/>
              </p:ext>
            </p:extLst>
          </p:nvPr>
        </p:nvGraphicFramePr>
        <p:xfrm>
          <a:off x="1798965" y="1308307"/>
          <a:ext cx="8764613" cy="2175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037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326254" y="1372117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147076"/>
            <a:ext cx="9369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Even with a history of defining America’s fashion, GAP Inc., one of the leading retail brands now struggles with their business growth and navigating the creative vs data space</a:t>
            </a:r>
          </a:p>
          <a:p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CBAFE4-474C-494C-C2CB-FC3D440EEB6E}"/>
              </a:ext>
            </a:extLst>
          </p:cNvPr>
          <p:cNvGrpSpPr/>
          <p:nvPr/>
        </p:nvGrpSpPr>
        <p:grpSpPr>
          <a:xfrm>
            <a:off x="1969686" y="1713819"/>
            <a:ext cx="2549670" cy="1910382"/>
            <a:chOff x="1111867" y="1717634"/>
            <a:chExt cx="4478004" cy="3187079"/>
          </a:xfrm>
        </p:grpSpPr>
        <p:pic>
          <p:nvPicPr>
            <p:cNvPr id="1028" name="Picture 4" descr="Gap Inc. Eyes To Conserve 10 Billion Liters of Water by 2020 - Denim ...">
              <a:extLst>
                <a:ext uri="{FF2B5EF4-FFF2-40B4-BE49-F238E27FC236}">
                  <a16:creationId xmlns:a16="http://schemas.microsoft.com/office/drawing/2014/main" id="{C1CBB1AB-E936-00AA-02C6-4DCB7DA60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345" y="1717634"/>
              <a:ext cx="877736" cy="87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CB162-0435-4442-52F6-9B85DF29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867" y="4416327"/>
              <a:ext cx="1485794" cy="4883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CC362-8F6F-B84D-B109-0EA260AF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6053" y="2065062"/>
              <a:ext cx="2493818" cy="1828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0A474E-9652-4C58-1349-A6BD3AC18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3067" y="4549318"/>
              <a:ext cx="1295400" cy="17145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4B8371-7F04-AFDC-3D4E-3FC894E58137}"/>
                </a:ext>
              </a:extLst>
            </p:cNvPr>
            <p:cNvGrpSpPr/>
            <p:nvPr/>
          </p:nvGrpSpPr>
          <p:grpSpPr>
            <a:xfrm>
              <a:off x="2190590" y="2996497"/>
              <a:ext cx="1810927" cy="1077269"/>
              <a:chOff x="856343" y="2394857"/>
              <a:chExt cx="1810927" cy="1077269"/>
            </a:xfrm>
          </p:grpSpPr>
          <p:pic>
            <p:nvPicPr>
              <p:cNvPr id="1026" name="Picture 2" descr="Gap Inc. Appoints Three New Members to Its Board of Directors ...">
                <a:extLst>
                  <a:ext uri="{FF2B5EF4-FFF2-40B4-BE49-F238E27FC236}">
                    <a16:creationId xmlns:a16="http://schemas.microsoft.com/office/drawing/2014/main" id="{DE8E60D6-1A4C-E9F3-F6EA-6831CE1DB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49" t="7149" r="8444" b="23830"/>
              <a:stretch/>
            </p:blipFill>
            <p:spPr bwMode="auto">
              <a:xfrm>
                <a:off x="1028834" y="2613501"/>
                <a:ext cx="1465944" cy="639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AAF720D-4BA8-CB84-74CA-51CEF4D288EE}"/>
                  </a:ext>
                </a:extLst>
              </p:cNvPr>
              <p:cNvSpPr/>
              <p:nvPr/>
            </p:nvSpPr>
            <p:spPr>
              <a:xfrm>
                <a:off x="856343" y="2394857"/>
                <a:ext cx="1810927" cy="10772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1DA767-3E21-69C4-E5A6-1FFBC1BCE7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3081" y="2614825"/>
              <a:ext cx="392420" cy="387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7FD820-A2AE-7B18-CEBE-C03AD4AE2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327" y="2547915"/>
              <a:ext cx="437479" cy="447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897509-1858-F3AB-DCEA-562E84ED9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900" y="4031782"/>
              <a:ext cx="392420" cy="387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363A871-F393-5AB3-C469-CAA4838DE715}"/>
                </a:ext>
              </a:extLst>
            </p:cNvPr>
            <p:cNvCxnSpPr>
              <a:cxnSpLocks/>
            </p:cNvCxnSpPr>
            <p:nvPr/>
          </p:nvCxnSpPr>
          <p:spPr>
            <a:xfrm>
              <a:off x="3406060" y="4057472"/>
              <a:ext cx="437479" cy="447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36C362D-4E34-91E6-1AEB-A1701720BBD2}"/>
              </a:ext>
            </a:extLst>
          </p:cNvPr>
          <p:cNvSpPr txBox="1"/>
          <p:nvPr/>
        </p:nvSpPr>
        <p:spPr>
          <a:xfrm>
            <a:off x="8166649" y="1579563"/>
            <a:ext cx="25880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With the recent event of firing Creative Directors, it is imperative to understand if the CEO, Art Peck made the right decision.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0CB517-BC09-6D68-300D-3FAD52AEDD6A}"/>
              </a:ext>
            </a:extLst>
          </p:cNvPr>
          <p:cNvSpPr txBox="1"/>
          <p:nvPr/>
        </p:nvSpPr>
        <p:spPr>
          <a:xfrm>
            <a:off x="8166651" y="3018092"/>
            <a:ext cx="2588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What data sources can be used over the web to boost the Product 3.0 strategy?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C640DF-2021-359E-27DE-8D82909AE2E9}"/>
              </a:ext>
            </a:extLst>
          </p:cNvPr>
          <p:cNvSpPr txBox="1"/>
          <p:nvPr/>
        </p:nvSpPr>
        <p:spPr>
          <a:xfrm>
            <a:off x="8196521" y="4005273"/>
            <a:ext cx="2588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Should Gap Inc follow the same strategy across Gap, Banana Republic and Old Navy?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1820CA-2A0F-2959-1FCC-2B8C15DF2C62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Predicting Consumer Tastes with Big Data at Gap (517115-PDF-ENG)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F0B04-CDE2-A313-0F0B-D2F1361622E2}"/>
              </a:ext>
            </a:extLst>
          </p:cNvPr>
          <p:cNvCxnSpPr>
            <a:cxnSpLocks/>
          </p:cNvCxnSpPr>
          <p:nvPr/>
        </p:nvCxnSpPr>
        <p:spPr>
          <a:xfrm>
            <a:off x="6348580" y="1673465"/>
            <a:ext cx="0" cy="4101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2E187E8D-00AB-7E05-8E58-6DD6D367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9" y="4427610"/>
            <a:ext cx="1833316" cy="1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ollection of Zara Logo PNG. | PlusPNG">
            <a:extLst>
              <a:ext uri="{FF2B5EF4-FFF2-40B4-BE49-F238E27FC236}">
                <a16:creationId xmlns:a16="http://schemas.microsoft.com/office/drawing/2014/main" id="{0217FD53-575F-221E-2B74-077B5A23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28401" r="11325" b="28865"/>
          <a:stretch/>
        </p:blipFill>
        <p:spPr bwMode="auto">
          <a:xfrm>
            <a:off x="3060293" y="4564596"/>
            <a:ext cx="913272" cy="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&amp;M Logo transparent PNG - StickPNG">
            <a:extLst>
              <a:ext uri="{FF2B5EF4-FFF2-40B4-BE49-F238E27FC236}">
                <a16:creationId xmlns:a16="http://schemas.microsoft.com/office/drawing/2014/main" id="{2C6BB671-CB71-30EA-7404-622FC836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43" y="4293636"/>
            <a:ext cx="913272" cy="6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Uniqlo Logo transparent PNG - StickPNG">
            <a:extLst>
              <a:ext uri="{FF2B5EF4-FFF2-40B4-BE49-F238E27FC236}">
                <a16:creationId xmlns:a16="http://schemas.microsoft.com/office/drawing/2014/main" id="{32286662-5755-2FF8-396C-672C3794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12" y="5157071"/>
            <a:ext cx="452938" cy="42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acy's closing 68 outlets, laying off 10,000; still plans to open SoNo ...">
            <a:extLst>
              <a:ext uri="{FF2B5EF4-FFF2-40B4-BE49-F238E27FC236}">
                <a16:creationId xmlns:a16="http://schemas.microsoft.com/office/drawing/2014/main" id="{24A58467-9A79-52C3-AFF4-523C4258A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87" y="4798044"/>
            <a:ext cx="724025" cy="7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1779E4-68BB-40CA-A0C5-C584D97A30E6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Business Problem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E9BC0E-C124-5875-B423-9F4DCA1494BC}"/>
              </a:ext>
            </a:extLst>
          </p:cNvPr>
          <p:cNvCxnSpPr>
            <a:cxnSpLocks/>
          </p:cNvCxnSpPr>
          <p:nvPr/>
        </p:nvCxnSpPr>
        <p:spPr>
          <a:xfrm>
            <a:off x="1025912" y="3916064"/>
            <a:ext cx="48286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975497-1FAB-1521-C3EF-0CB9641A8F57}"/>
              </a:ext>
            </a:extLst>
          </p:cNvPr>
          <p:cNvSpPr txBox="1"/>
          <p:nvPr/>
        </p:nvSpPr>
        <p:spPr>
          <a:xfrm>
            <a:off x="1025912" y="4036740"/>
            <a:ext cx="245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/>
              <a:t>Competitive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262CD-FC19-5EEA-C03E-3559776ED8BC}"/>
              </a:ext>
            </a:extLst>
          </p:cNvPr>
          <p:cNvSpPr txBox="1"/>
          <p:nvPr/>
        </p:nvSpPr>
        <p:spPr>
          <a:xfrm>
            <a:off x="8166650" y="5256482"/>
            <a:ext cx="258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Art vs Science, how do we make a choice?</a:t>
            </a:r>
          </a:p>
        </p:txBody>
      </p:sp>
      <p:pic>
        <p:nvPicPr>
          <p:cNvPr id="39" name="Graphic 38" descr="Question Mark with solid fill">
            <a:extLst>
              <a:ext uri="{FF2B5EF4-FFF2-40B4-BE49-F238E27FC236}">
                <a16:creationId xmlns:a16="http://schemas.microsoft.com/office/drawing/2014/main" id="{14708F6A-E852-0AE2-5009-EB3B9A2124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52952" y="1836912"/>
            <a:ext cx="735046" cy="735046"/>
          </a:xfrm>
          <a:prstGeom prst="rect">
            <a:avLst/>
          </a:prstGeom>
        </p:spPr>
      </p:pic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B718DD87-5DEA-0F53-FAFE-3DA9C925E6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14377" y="2940715"/>
            <a:ext cx="746425" cy="746425"/>
          </a:xfrm>
          <a:prstGeom prst="rect">
            <a:avLst/>
          </a:prstGeom>
        </p:spPr>
      </p:pic>
      <p:pic>
        <p:nvPicPr>
          <p:cNvPr id="5" name="Graphic 4" descr="Target with solid fill">
            <a:extLst>
              <a:ext uri="{FF2B5EF4-FFF2-40B4-BE49-F238E27FC236}">
                <a16:creationId xmlns:a16="http://schemas.microsoft.com/office/drawing/2014/main" id="{F067665C-A0D4-5AED-D163-625D383C66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2339" y="4055897"/>
            <a:ext cx="700822" cy="700822"/>
          </a:xfrm>
          <a:prstGeom prst="rect">
            <a:avLst/>
          </a:prstGeom>
        </p:spPr>
      </p:pic>
      <p:pic>
        <p:nvPicPr>
          <p:cNvPr id="27" name="Graphic 26" descr="Pandemic flattening curve bar graph with solid fill">
            <a:extLst>
              <a:ext uri="{FF2B5EF4-FFF2-40B4-BE49-F238E27FC236}">
                <a16:creationId xmlns:a16="http://schemas.microsoft.com/office/drawing/2014/main" id="{B16F2517-EF26-D1CB-CBE0-7C6103BF42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54048" y="5125476"/>
            <a:ext cx="700822" cy="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69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20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279234"/>
            <a:ext cx="1127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Limitations, Challenges and Assumptions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1473E0-52A9-3438-D82C-A76DE3FA7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838450"/>
              </p:ext>
            </p:extLst>
          </p:nvPr>
        </p:nvGraphicFramePr>
        <p:xfrm>
          <a:off x="2611557" y="1345918"/>
          <a:ext cx="7405749" cy="4663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phic 13" descr="Help with solid fill">
            <a:extLst>
              <a:ext uri="{FF2B5EF4-FFF2-40B4-BE49-F238E27FC236}">
                <a16:creationId xmlns:a16="http://schemas.microsoft.com/office/drawing/2014/main" id="{7C5A9F69-E794-C66F-D3EB-9A744D003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1199" y="3437684"/>
            <a:ext cx="458432" cy="458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90D180-C281-712C-B103-7F7BC733027B}"/>
              </a:ext>
            </a:extLst>
          </p:cNvPr>
          <p:cNvSpPr txBox="1"/>
          <p:nvPr/>
        </p:nvSpPr>
        <p:spPr>
          <a:xfrm>
            <a:off x="5608750" y="1758522"/>
            <a:ext cx="397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No access to internal sales or consumer data to expand the scope of the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7B5E0-8920-2DED-411D-D70E8739C6D2}"/>
              </a:ext>
            </a:extLst>
          </p:cNvPr>
          <p:cNvSpPr txBox="1"/>
          <p:nvPr/>
        </p:nvSpPr>
        <p:spPr>
          <a:xfrm>
            <a:off x="5608750" y="3340677"/>
            <a:ext cx="3971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Arial"/>
                <a:cs typeface="Arial"/>
              </a:rPr>
              <a:t>Restricted access to social media sentiments across Twitter or Instagram</a:t>
            </a:r>
          </a:p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F6670-DA73-8B0F-62E2-B5C7BDD370F5}"/>
              </a:ext>
            </a:extLst>
          </p:cNvPr>
          <p:cNvSpPr txBox="1"/>
          <p:nvPr/>
        </p:nvSpPr>
        <p:spPr>
          <a:xfrm>
            <a:off x="5558617" y="4869462"/>
            <a:ext cx="3971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Arial"/>
                <a:cs typeface="Arial"/>
              </a:rPr>
              <a:t>The sample data scraped is indicative of the general trends across consumers, products and geographies</a:t>
            </a:r>
          </a:p>
        </p:txBody>
      </p:sp>
      <p:pic>
        <p:nvPicPr>
          <p:cNvPr id="3" name="Graphic 2" descr="Puzzle pieces outline">
            <a:extLst>
              <a:ext uri="{FF2B5EF4-FFF2-40B4-BE49-F238E27FC236}">
                <a16:creationId xmlns:a16="http://schemas.microsoft.com/office/drawing/2014/main" id="{2023F95F-65D8-FC32-8AA6-2172C3559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6155" y="1857782"/>
            <a:ext cx="408186" cy="408186"/>
          </a:xfrm>
          <a:prstGeom prst="rect">
            <a:avLst/>
          </a:prstGeom>
        </p:spPr>
      </p:pic>
      <p:pic>
        <p:nvPicPr>
          <p:cNvPr id="5" name="Graphic 4" descr="Scientific Thought outline">
            <a:extLst>
              <a:ext uri="{FF2B5EF4-FFF2-40B4-BE49-F238E27FC236}">
                <a16:creationId xmlns:a16="http://schemas.microsoft.com/office/drawing/2014/main" id="{B2A751CD-7388-F5BF-4F93-2F3A439F34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690" y="5067087"/>
            <a:ext cx="435748" cy="4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0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39828-5B71-2101-27CC-220FA1FC6A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9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661" y="3028558"/>
            <a:ext cx="7462011" cy="79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 multi-pronged approach has been adopted to analyze the current scenario and assess the capabilities of data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C6A201-C030-E0FA-4F85-DE43B073CC07}"/>
              </a:ext>
            </a:extLst>
          </p:cNvPr>
          <p:cNvSpPr/>
          <p:nvPr/>
        </p:nvSpPr>
        <p:spPr>
          <a:xfrm>
            <a:off x="3022725" y="1574590"/>
            <a:ext cx="1178149" cy="1978498"/>
          </a:xfrm>
          <a:custGeom>
            <a:avLst/>
            <a:gdLst>
              <a:gd name="connsiteX0" fmla="*/ 1046199 w 1178149"/>
              <a:gd name="connsiteY0" fmla="*/ 1765783 h 1978498"/>
              <a:gd name="connsiteX1" fmla="*/ 1041561 w 1178149"/>
              <a:gd name="connsiteY1" fmla="*/ 1770415 h 1978498"/>
              <a:gd name="connsiteX2" fmla="*/ 1036923 w 1178149"/>
              <a:gd name="connsiteY2" fmla="*/ 1770415 h 1978498"/>
              <a:gd name="connsiteX3" fmla="*/ 1046199 w 1178149"/>
              <a:gd name="connsiteY3" fmla="*/ 1765783 h 1978498"/>
              <a:gd name="connsiteX4" fmla="*/ 655625 w 1178149"/>
              <a:gd name="connsiteY4" fmla="*/ 1487943 h 1978498"/>
              <a:gd name="connsiteX5" fmla="*/ 660275 w 1178149"/>
              <a:gd name="connsiteY5" fmla="*/ 1491434 h 1978498"/>
              <a:gd name="connsiteX6" fmla="*/ 692816 w 1178149"/>
              <a:gd name="connsiteY6" fmla="*/ 1537916 h 1978498"/>
              <a:gd name="connsiteX7" fmla="*/ 706779 w 1178149"/>
              <a:gd name="connsiteY7" fmla="*/ 1556536 h 1978498"/>
              <a:gd name="connsiteX8" fmla="*/ 725381 w 1178149"/>
              <a:gd name="connsiteY8" fmla="*/ 1589075 h 1978498"/>
              <a:gd name="connsiteX9" fmla="*/ 743958 w 1178149"/>
              <a:gd name="connsiteY9" fmla="*/ 1621638 h 1978498"/>
              <a:gd name="connsiteX10" fmla="*/ 762560 w 1178149"/>
              <a:gd name="connsiteY10" fmla="*/ 1663487 h 1978498"/>
              <a:gd name="connsiteX11" fmla="*/ 781161 w 1178149"/>
              <a:gd name="connsiteY11" fmla="*/ 1705336 h 1978498"/>
              <a:gd name="connsiteX12" fmla="*/ 795125 w 1178149"/>
              <a:gd name="connsiteY12" fmla="*/ 1742531 h 1978498"/>
              <a:gd name="connsiteX13" fmla="*/ 823028 w 1178149"/>
              <a:gd name="connsiteY13" fmla="*/ 1816919 h 1978498"/>
              <a:gd name="connsiteX14" fmla="*/ 850906 w 1178149"/>
              <a:gd name="connsiteY14" fmla="*/ 1877366 h 1978498"/>
              <a:gd name="connsiteX15" fmla="*/ 855568 w 1178149"/>
              <a:gd name="connsiteY15" fmla="*/ 1882021 h 1978498"/>
              <a:gd name="connsiteX16" fmla="*/ 883471 w 1178149"/>
              <a:gd name="connsiteY16" fmla="*/ 1872711 h 1978498"/>
              <a:gd name="connsiteX17" fmla="*/ 948552 w 1178149"/>
              <a:gd name="connsiteY17" fmla="*/ 1840172 h 1978498"/>
              <a:gd name="connsiteX18" fmla="*/ 985756 w 1178149"/>
              <a:gd name="connsiteY18" fmla="*/ 1816919 h 1978498"/>
              <a:gd name="connsiteX19" fmla="*/ 1046199 w 1178149"/>
              <a:gd name="connsiteY19" fmla="*/ 1775070 h 1978498"/>
              <a:gd name="connsiteX20" fmla="*/ 1050862 w 1178149"/>
              <a:gd name="connsiteY20" fmla="*/ 1770415 h 1978498"/>
              <a:gd name="connsiteX21" fmla="*/ 1046199 w 1178149"/>
              <a:gd name="connsiteY21" fmla="*/ 1770415 h 1978498"/>
              <a:gd name="connsiteX22" fmla="*/ 1050862 w 1178149"/>
              <a:gd name="connsiteY22" fmla="*/ 1765783 h 1978498"/>
              <a:gd name="connsiteX23" fmla="*/ 1046199 w 1178149"/>
              <a:gd name="connsiteY23" fmla="*/ 1765783 h 1978498"/>
              <a:gd name="connsiteX24" fmla="*/ 1050862 w 1178149"/>
              <a:gd name="connsiteY24" fmla="*/ 1761128 h 1978498"/>
              <a:gd name="connsiteX25" fmla="*/ 1055500 w 1178149"/>
              <a:gd name="connsiteY25" fmla="*/ 1761128 h 1978498"/>
              <a:gd name="connsiteX26" fmla="*/ 1074101 w 1178149"/>
              <a:gd name="connsiteY26" fmla="*/ 1747163 h 1978498"/>
              <a:gd name="connsiteX27" fmla="*/ 1083402 w 1178149"/>
              <a:gd name="connsiteY27" fmla="*/ 1742531 h 1978498"/>
              <a:gd name="connsiteX28" fmla="*/ 1089225 w 1178149"/>
              <a:gd name="connsiteY28" fmla="*/ 1740198 h 1978498"/>
              <a:gd name="connsiteX29" fmla="*/ 1106642 w 1178149"/>
              <a:gd name="connsiteY29" fmla="*/ 1733221 h 1978498"/>
              <a:gd name="connsiteX30" fmla="*/ 1115943 w 1178149"/>
              <a:gd name="connsiteY30" fmla="*/ 1728566 h 1978498"/>
              <a:gd name="connsiteX31" fmla="*/ 1153146 w 1178149"/>
              <a:gd name="connsiteY31" fmla="*/ 1733221 h 1978498"/>
              <a:gd name="connsiteX32" fmla="*/ 1171748 w 1178149"/>
              <a:gd name="connsiteY32" fmla="*/ 1751818 h 1978498"/>
              <a:gd name="connsiteX33" fmla="*/ 1176411 w 1178149"/>
              <a:gd name="connsiteY33" fmla="*/ 1765783 h 1978498"/>
              <a:gd name="connsiteX34" fmla="*/ 1162447 w 1178149"/>
              <a:gd name="connsiteY34" fmla="*/ 1812264 h 1978498"/>
              <a:gd name="connsiteX35" fmla="*/ 1148508 w 1178149"/>
              <a:gd name="connsiteY35" fmla="*/ 1826229 h 1978498"/>
              <a:gd name="connsiteX36" fmla="*/ 1134545 w 1178149"/>
              <a:gd name="connsiteY36" fmla="*/ 1835517 h 1978498"/>
              <a:gd name="connsiteX37" fmla="*/ 1125244 w 1178149"/>
              <a:gd name="connsiteY37" fmla="*/ 1844827 h 1978498"/>
              <a:gd name="connsiteX38" fmla="*/ 1120606 w 1178149"/>
              <a:gd name="connsiteY38" fmla="*/ 1849482 h 1978498"/>
              <a:gd name="connsiteX39" fmla="*/ 1102004 w 1178149"/>
              <a:gd name="connsiteY39" fmla="*/ 1858769 h 1978498"/>
              <a:gd name="connsiteX40" fmla="*/ 1060162 w 1178149"/>
              <a:gd name="connsiteY40" fmla="*/ 1886676 h 1978498"/>
              <a:gd name="connsiteX41" fmla="*/ 1008995 w 1178149"/>
              <a:gd name="connsiteY41" fmla="*/ 1914560 h 1978498"/>
              <a:gd name="connsiteX42" fmla="*/ 981117 w 1178149"/>
              <a:gd name="connsiteY42" fmla="*/ 1928525 h 1978498"/>
              <a:gd name="connsiteX43" fmla="*/ 943914 w 1178149"/>
              <a:gd name="connsiteY43" fmla="*/ 1947123 h 1978498"/>
              <a:gd name="connsiteX44" fmla="*/ 916012 w 1178149"/>
              <a:gd name="connsiteY44" fmla="*/ 1965720 h 1978498"/>
              <a:gd name="connsiteX45" fmla="*/ 878808 w 1178149"/>
              <a:gd name="connsiteY45" fmla="*/ 1975007 h 1978498"/>
              <a:gd name="connsiteX46" fmla="*/ 832304 w 1178149"/>
              <a:gd name="connsiteY46" fmla="*/ 1975007 h 1978498"/>
              <a:gd name="connsiteX47" fmla="*/ 809064 w 1178149"/>
              <a:gd name="connsiteY47" fmla="*/ 1965720 h 1978498"/>
              <a:gd name="connsiteX48" fmla="*/ 790462 w 1178149"/>
              <a:gd name="connsiteY48" fmla="*/ 1951755 h 1978498"/>
              <a:gd name="connsiteX49" fmla="*/ 767198 w 1178149"/>
              <a:gd name="connsiteY49" fmla="*/ 1923870 h 1978498"/>
              <a:gd name="connsiteX50" fmla="*/ 753259 w 1178149"/>
              <a:gd name="connsiteY50" fmla="*/ 1891308 h 1978498"/>
              <a:gd name="connsiteX51" fmla="*/ 743958 w 1178149"/>
              <a:gd name="connsiteY51" fmla="*/ 1863424 h 1978498"/>
              <a:gd name="connsiteX52" fmla="*/ 734657 w 1178149"/>
              <a:gd name="connsiteY52" fmla="*/ 1840172 h 1978498"/>
              <a:gd name="connsiteX53" fmla="*/ 711417 w 1178149"/>
              <a:gd name="connsiteY53" fmla="*/ 1737876 h 1978498"/>
              <a:gd name="connsiteX54" fmla="*/ 692816 w 1178149"/>
              <a:gd name="connsiteY54" fmla="*/ 1640235 h 1978498"/>
              <a:gd name="connsiteX55" fmla="*/ 688153 w 1178149"/>
              <a:gd name="connsiteY55" fmla="*/ 1616983 h 1978498"/>
              <a:gd name="connsiteX56" fmla="*/ 683515 w 1178149"/>
              <a:gd name="connsiteY56" fmla="*/ 1593730 h 1978498"/>
              <a:gd name="connsiteX57" fmla="*/ 678877 w 1178149"/>
              <a:gd name="connsiteY57" fmla="*/ 1565823 h 1978498"/>
              <a:gd name="connsiteX58" fmla="*/ 674214 w 1178149"/>
              <a:gd name="connsiteY58" fmla="*/ 1551881 h 1978498"/>
              <a:gd name="connsiteX59" fmla="*/ 669576 w 1178149"/>
              <a:gd name="connsiteY59" fmla="*/ 1533284 h 1978498"/>
              <a:gd name="connsiteX60" fmla="*/ 660275 w 1178149"/>
              <a:gd name="connsiteY60" fmla="*/ 1514687 h 1978498"/>
              <a:gd name="connsiteX61" fmla="*/ 650974 w 1178149"/>
              <a:gd name="connsiteY61" fmla="*/ 1496067 h 1978498"/>
              <a:gd name="connsiteX62" fmla="*/ 650974 w 1178149"/>
              <a:gd name="connsiteY62" fmla="*/ 1491434 h 1978498"/>
              <a:gd name="connsiteX63" fmla="*/ 655625 w 1178149"/>
              <a:gd name="connsiteY63" fmla="*/ 1487943 h 1978498"/>
              <a:gd name="connsiteX64" fmla="*/ 4643 w 1178149"/>
              <a:gd name="connsiteY64" fmla="*/ 0 h 1978498"/>
              <a:gd name="connsiteX65" fmla="*/ 74385 w 1178149"/>
              <a:gd name="connsiteY65" fmla="*/ 9297 h 1978498"/>
              <a:gd name="connsiteX66" fmla="*/ 148770 w 1178149"/>
              <a:gd name="connsiteY66" fmla="*/ 27891 h 1978498"/>
              <a:gd name="connsiteX67" fmla="*/ 227849 w 1178149"/>
              <a:gd name="connsiteY67" fmla="*/ 55782 h 1978498"/>
              <a:gd name="connsiteX68" fmla="*/ 297591 w 1178149"/>
              <a:gd name="connsiteY68" fmla="*/ 92971 h 1978498"/>
              <a:gd name="connsiteX69" fmla="*/ 362691 w 1178149"/>
              <a:gd name="connsiteY69" fmla="*/ 139456 h 1978498"/>
              <a:gd name="connsiteX70" fmla="*/ 427791 w 1178149"/>
              <a:gd name="connsiteY70" fmla="*/ 190668 h 1978498"/>
              <a:gd name="connsiteX71" fmla="*/ 539369 w 1178149"/>
              <a:gd name="connsiteY71" fmla="*/ 302233 h 1978498"/>
              <a:gd name="connsiteX72" fmla="*/ 637018 w 1178149"/>
              <a:gd name="connsiteY72" fmla="*/ 423095 h 1978498"/>
              <a:gd name="connsiteX73" fmla="*/ 688190 w 1178149"/>
              <a:gd name="connsiteY73" fmla="*/ 497550 h 1978498"/>
              <a:gd name="connsiteX74" fmla="*/ 725383 w 1178149"/>
              <a:gd name="connsiteY74" fmla="*/ 557981 h 1978498"/>
              <a:gd name="connsiteX75" fmla="*/ 748647 w 1178149"/>
              <a:gd name="connsiteY75" fmla="*/ 590521 h 1978498"/>
              <a:gd name="connsiteX76" fmla="*/ 804411 w 1178149"/>
              <a:gd name="connsiteY76" fmla="*/ 692789 h 1978498"/>
              <a:gd name="connsiteX77" fmla="*/ 818390 w 1178149"/>
              <a:gd name="connsiteY77" fmla="*/ 725407 h 1978498"/>
              <a:gd name="connsiteX78" fmla="*/ 846246 w 1178149"/>
              <a:gd name="connsiteY78" fmla="*/ 790486 h 1978498"/>
              <a:gd name="connsiteX79" fmla="*/ 860225 w 1178149"/>
              <a:gd name="connsiteY79" fmla="*/ 827675 h 1978498"/>
              <a:gd name="connsiteX80" fmla="*/ 888132 w 1178149"/>
              <a:gd name="connsiteY80" fmla="*/ 892754 h 1978498"/>
              <a:gd name="connsiteX81" fmla="*/ 897418 w 1178149"/>
              <a:gd name="connsiteY81" fmla="*/ 925294 h 1978498"/>
              <a:gd name="connsiteX82" fmla="*/ 916039 w 1178149"/>
              <a:gd name="connsiteY82" fmla="*/ 990452 h 1978498"/>
              <a:gd name="connsiteX83" fmla="*/ 925325 w 1178149"/>
              <a:gd name="connsiteY83" fmla="*/ 1022992 h 1978498"/>
              <a:gd name="connsiteX84" fmla="*/ 943895 w 1178149"/>
              <a:gd name="connsiteY84" fmla="*/ 1088071 h 1978498"/>
              <a:gd name="connsiteX85" fmla="*/ 953232 w 1178149"/>
              <a:gd name="connsiteY85" fmla="*/ 1125259 h 1978498"/>
              <a:gd name="connsiteX86" fmla="*/ 962517 w 1178149"/>
              <a:gd name="connsiteY86" fmla="*/ 1190339 h 1978498"/>
              <a:gd name="connsiteX87" fmla="*/ 962517 w 1178149"/>
              <a:gd name="connsiteY87" fmla="*/ 1185690 h 1978498"/>
              <a:gd name="connsiteX88" fmla="*/ 967160 w 1178149"/>
              <a:gd name="connsiteY88" fmla="*/ 1222879 h 1978498"/>
              <a:gd name="connsiteX89" fmla="*/ 971803 w 1178149"/>
              <a:gd name="connsiteY89" fmla="*/ 1278740 h 1978498"/>
              <a:gd name="connsiteX90" fmla="*/ 971803 w 1178149"/>
              <a:gd name="connsiteY90" fmla="*/ 1329874 h 1978498"/>
              <a:gd name="connsiteX91" fmla="*/ 971803 w 1178149"/>
              <a:gd name="connsiteY91" fmla="*/ 1390304 h 1978498"/>
              <a:gd name="connsiteX92" fmla="*/ 971803 w 1178149"/>
              <a:gd name="connsiteY92" fmla="*/ 1441438 h 1978498"/>
              <a:gd name="connsiteX93" fmla="*/ 967160 w 1178149"/>
              <a:gd name="connsiteY93" fmla="*/ 1534409 h 1978498"/>
              <a:gd name="connsiteX94" fmla="*/ 962517 w 1178149"/>
              <a:gd name="connsiteY94" fmla="*/ 1585622 h 1978498"/>
              <a:gd name="connsiteX95" fmla="*/ 957875 w 1178149"/>
              <a:gd name="connsiteY95" fmla="*/ 1608865 h 1978498"/>
              <a:gd name="connsiteX96" fmla="*/ 999710 w 1178149"/>
              <a:gd name="connsiteY96" fmla="*/ 1636756 h 1978498"/>
              <a:gd name="connsiteX97" fmla="*/ 1018332 w 1178149"/>
              <a:gd name="connsiteY97" fmla="*/ 1650701 h 1978498"/>
              <a:gd name="connsiteX98" fmla="*/ 1027617 w 1178149"/>
              <a:gd name="connsiteY98" fmla="*/ 1655350 h 1978498"/>
              <a:gd name="connsiteX99" fmla="*/ 1064810 w 1178149"/>
              <a:gd name="connsiteY99" fmla="*/ 1673944 h 1978498"/>
              <a:gd name="connsiteX100" fmla="*/ 1097359 w 1178149"/>
              <a:gd name="connsiteY100" fmla="*/ 1692538 h 1978498"/>
              <a:gd name="connsiteX101" fmla="*/ 1102002 w 1178149"/>
              <a:gd name="connsiteY101" fmla="*/ 1697187 h 1978498"/>
              <a:gd name="connsiteX102" fmla="*/ 1097359 w 1178149"/>
              <a:gd name="connsiteY102" fmla="*/ 1701835 h 1978498"/>
              <a:gd name="connsiteX103" fmla="*/ 1092717 w 1178149"/>
              <a:gd name="connsiteY103" fmla="*/ 1701835 h 1978498"/>
              <a:gd name="connsiteX104" fmla="*/ 1074095 w 1178149"/>
              <a:gd name="connsiteY104" fmla="*/ 1692538 h 1978498"/>
              <a:gd name="connsiteX105" fmla="*/ 976445 w 1178149"/>
              <a:gd name="connsiteY105" fmla="*/ 1664647 h 1978498"/>
              <a:gd name="connsiteX106" fmla="*/ 948538 w 1178149"/>
              <a:gd name="connsiteY106" fmla="*/ 1655350 h 1978498"/>
              <a:gd name="connsiteX107" fmla="*/ 925325 w 1178149"/>
              <a:gd name="connsiteY107" fmla="*/ 1683241 h 1978498"/>
              <a:gd name="connsiteX108" fmla="*/ 860225 w 1178149"/>
              <a:gd name="connsiteY108" fmla="*/ 1687890 h 1978498"/>
              <a:gd name="connsiteX109" fmla="*/ 836960 w 1178149"/>
              <a:gd name="connsiteY109" fmla="*/ 1641404 h 1978498"/>
              <a:gd name="connsiteX110" fmla="*/ 841603 w 1178149"/>
              <a:gd name="connsiteY110" fmla="*/ 1618162 h 1978498"/>
              <a:gd name="connsiteX111" fmla="*/ 832318 w 1178149"/>
              <a:gd name="connsiteY111" fmla="*/ 1613513 h 1978498"/>
              <a:gd name="connsiteX112" fmla="*/ 813696 w 1178149"/>
              <a:gd name="connsiteY112" fmla="*/ 1604216 h 1978498"/>
              <a:gd name="connsiteX113" fmla="*/ 804411 w 1178149"/>
              <a:gd name="connsiteY113" fmla="*/ 1599568 h 1978498"/>
              <a:gd name="connsiteX114" fmla="*/ 790483 w 1178149"/>
              <a:gd name="connsiteY114" fmla="*/ 1590270 h 1978498"/>
              <a:gd name="connsiteX115" fmla="*/ 771861 w 1178149"/>
              <a:gd name="connsiteY115" fmla="*/ 1567028 h 1978498"/>
              <a:gd name="connsiteX116" fmla="*/ 771861 w 1178149"/>
              <a:gd name="connsiteY116" fmla="*/ 1548355 h 1978498"/>
              <a:gd name="connsiteX117" fmla="*/ 790483 w 1178149"/>
              <a:gd name="connsiteY117" fmla="*/ 1525112 h 1978498"/>
              <a:gd name="connsiteX118" fmla="*/ 809053 w 1178149"/>
              <a:gd name="connsiteY118" fmla="*/ 1520464 h 1978498"/>
              <a:gd name="connsiteX119" fmla="*/ 818339 w 1178149"/>
              <a:gd name="connsiteY119" fmla="*/ 1520464 h 1978498"/>
              <a:gd name="connsiteX120" fmla="*/ 832318 w 1178149"/>
              <a:gd name="connsiteY120" fmla="*/ 1525112 h 1978498"/>
              <a:gd name="connsiteX121" fmla="*/ 841603 w 1178149"/>
              <a:gd name="connsiteY121" fmla="*/ 1529761 h 1978498"/>
              <a:gd name="connsiteX122" fmla="*/ 850889 w 1178149"/>
              <a:gd name="connsiteY122" fmla="*/ 1534409 h 1978498"/>
              <a:gd name="connsiteX123" fmla="*/ 860225 w 1178149"/>
              <a:gd name="connsiteY123" fmla="*/ 1478627 h 1978498"/>
              <a:gd name="connsiteX124" fmla="*/ 864868 w 1178149"/>
              <a:gd name="connsiteY124" fmla="*/ 1376359 h 1978498"/>
              <a:gd name="connsiteX125" fmla="*/ 864868 w 1178149"/>
              <a:gd name="connsiteY125" fmla="*/ 1320576 h 1978498"/>
              <a:gd name="connsiteX126" fmla="*/ 864868 w 1178149"/>
              <a:gd name="connsiteY126" fmla="*/ 1274091 h 1978498"/>
              <a:gd name="connsiteX127" fmla="*/ 860225 w 1178149"/>
              <a:gd name="connsiteY127" fmla="*/ 1232176 h 1978498"/>
              <a:gd name="connsiteX128" fmla="*/ 855582 w 1178149"/>
              <a:gd name="connsiteY128" fmla="*/ 1190339 h 1978498"/>
              <a:gd name="connsiteX129" fmla="*/ 855582 w 1178149"/>
              <a:gd name="connsiteY129" fmla="*/ 1194987 h 1978498"/>
              <a:gd name="connsiteX130" fmla="*/ 846246 w 1178149"/>
              <a:gd name="connsiteY130" fmla="*/ 1143854 h 1978498"/>
              <a:gd name="connsiteX131" fmla="*/ 841603 w 1178149"/>
              <a:gd name="connsiteY131" fmla="*/ 1111314 h 1978498"/>
              <a:gd name="connsiteX132" fmla="*/ 827675 w 1178149"/>
              <a:gd name="connsiteY132" fmla="*/ 1050883 h 1978498"/>
              <a:gd name="connsiteX133" fmla="*/ 818339 w 1178149"/>
              <a:gd name="connsiteY133" fmla="*/ 1022992 h 1978498"/>
              <a:gd name="connsiteX134" fmla="*/ 799768 w 1178149"/>
              <a:gd name="connsiteY134" fmla="*/ 962482 h 1978498"/>
              <a:gd name="connsiteX135" fmla="*/ 790483 w 1178149"/>
              <a:gd name="connsiteY135" fmla="*/ 934591 h 1978498"/>
              <a:gd name="connsiteX136" fmla="*/ 757933 w 1178149"/>
              <a:gd name="connsiteY136" fmla="*/ 846269 h 1978498"/>
              <a:gd name="connsiteX137" fmla="*/ 711404 w 1178149"/>
              <a:gd name="connsiteY137" fmla="*/ 744001 h 1978498"/>
              <a:gd name="connsiteX138" fmla="*/ 697476 w 1178149"/>
              <a:gd name="connsiteY138" fmla="*/ 711461 h 1978498"/>
              <a:gd name="connsiteX139" fmla="*/ 664926 w 1178149"/>
              <a:gd name="connsiteY139" fmla="*/ 646303 h 1978498"/>
              <a:gd name="connsiteX140" fmla="*/ 613754 w 1178149"/>
              <a:gd name="connsiteY140" fmla="*/ 562630 h 1978498"/>
              <a:gd name="connsiteX141" fmla="*/ 590540 w 1178149"/>
              <a:gd name="connsiteY141" fmla="*/ 520793 h 1978498"/>
              <a:gd name="connsiteX142" fmla="*/ 506819 w 1178149"/>
              <a:gd name="connsiteY142" fmla="*/ 399852 h 1978498"/>
              <a:gd name="connsiteX143" fmla="*/ 269684 w 1178149"/>
              <a:gd name="connsiteY143" fmla="*/ 148832 h 1978498"/>
              <a:gd name="connsiteX144" fmla="*/ 176677 w 1178149"/>
              <a:gd name="connsiteY144" fmla="*/ 83673 h 1978498"/>
              <a:gd name="connsiteX145" fmla="*/ 79028 w 1178149"/>
              <a:gd name="connsiteY145" fmla="*/ 27891 h 1978498"/>
              <a:gd name="connsiteX146" fmla="*/ 23264 w 1178149"/>
              <a:gd name="connsiteY146" fmla="*/ 9297 h 1978498"/>
              <a:gd name="connsiteX147" fmla="*/ 4643 w 1178149"/>
              <a:gd name="connsiteY147" fmla="*/ 9297 h 1978498"/>
              <a:gd name="connsiteX148" fmla="*/ 0 w 1178149"/>
              <a:gd name="connsiteY148" fmla="*/ 4648 h 1978498"/>
              <a:gd name="connsiteX149" fmla="*/ 4643 w 1178149"/>
              <a:gd name="connsiteY149" fmla="*/ 0 h 197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178149" h="1978498">
                <a:moveTo>
                  <a:pt x="1046199" y="1765783"/>
                </a:moveTo>
                <a:cubicBezTo>
                  <a:pt x="1046199" y="1765783"/>
                  <a:pt x="1041561" y="1770415"/>
                  <a:pt x="1041561" y="1770415"/>
                </a:cubicBezTo>
                <a:cubicBezTo>
                  <a:pt x="1036923" y="1770415"/>
                  <a:pt x="1036923" y="1770415"/>
                  <a:pt x="1036923" y="1770415"/>
                </a:cubicBezTo>
                <a:cubicBezTo>
                  <a:pt x="1041561" y="1770415"/>
                  <a:pt x="1041561" y="1765783"/>
                  <a:pt x="1046199" y="1765783"/>
                </a:cubicBezTo>
                <a:close/>
                <a:moveTo>
                  <a:pt x="655625" y="1487943"/>
                </a:moveTo>
                <a:cubicBezTo>
                  <a:pt x="657950" y="1487943"/>
                  <a:pt x="660275" y="1489107"/>
                  <a:pt x="660275" y="1491434"/>
                </a:cubicBezTo>
                <a:cubicBezTo>
                  <a:pt x="674214" y="1505377"/>
                  <a:pt x="683515" y="1523974"/>
                  <a:pt x="692816" y="1537916"/>
                </a:cubicBezTo>
                <a:cubicBezTo>
                  <a:pt x="697478" y="1542571"/>
                  <a:pt x="702117" y="1551881"/>
                  <a:pt x="706779" y="1556536"/>
                </a:cubicBezTo>
                <a:cubicBezTo>
                  <a:pt x="711417" y="1565823"/>
                  <a:pt x="720718" y="1579788"/>
                  <a:pt x="725381" y="1589075"/>
                </a:cubicBezTo>
                <a:cubicBezTo>
                  <a:pt x="730019" y="1598385"/>
                  <a:pt x="739320" y="1607673"/>
                  <a:pt x="743958" y="1621638"/>
                </a:cubicBezTo>
                <a:cubicBezTo>
                  <a:pt x="748621" y="1635580"/>
                  <a:pt x="757922" y="1649522"/>
                  <a:pt x="762560" y="1663487"/>
                </a:cubicBezTo>
                <a:cubicBezTo>
                  <a:pt x="771861" y="1677429"/>
                  <a:pt x="776523" y="1691371"/>
                  <a:pt x="781161" y="1705336"/>
                </a:cubicBezTo>
                <a:cubicBezTo>
                  <a:pt x="785824" y="1719278"/>
                  <a:pt x="790462" y="1728566"/>
                  <a:pt x="795125" y="1742531"/>
                </a:cubicBezTo>
                <a:cubicBezTo>
                  <a:pt x="804426" y="1770415"/>
                  <a:pt x="813727" y="1793667"/>
                  <a:pt x="823028" y="1816919"/>
                </a:cubicBezTo>
                <a:cubicBezTo>
                  <a:pt x="832328" y="1835517"/>
                  <a:pt x="836967" y="1858769"/>
                  <a:pt x="850906" y="1877366"/>
                </a:cubicBezTo>
                <a:cubicBezTo>
                  <a:pt x="850906" y="1877366"/>
                  <a:pt x="855568" y="1882021"/>
                  <a:pt x="855568" y="1882021"/>
                </a:cubicBezTo>
                <a:cubicBezTo>
                  <a:pt x="864869" y="1877366"/>
                  <a:pt x="874170" y="1877366"/>
                  <a:pt x="883471" y="1872711"/>
                </a:cubicBezTo>
                <a:cubicBezTo>
                  <a:pt x="906711" y="1863424"/>
                  <a:pt x="925312" y="1854114"/>
                  <a:pt x="948552" y="1840172"/>
                </a:cubicBezTo>
                <a:cubicBezTo>
                  <a:pt x="962516" y="1830862"/>
                  <a:pt x="976455" y="1826229"/>
                  <a:pt x="985756" y="1816919"/>
                </a:cubicBezTo>
                <a:cubicBezTo>
                  <a:pt x="1004357" y="1802977"/>
                  <a:pt x="1027622" y="1789012"/>
                  <a:pt x="1046199" y="1775070"/>
                </a:cubicBezTo>
                <a:cubicBezTo>
                  <a:pt x="1046199" y="1775070"/>
                  <a:pt x="1046199" y="1770415"/>
                  <a:pt x="1050862" y="1770415"/>
                </a:cubicBezTo>
                <a:cubicBezTo>
                  <a:pt x="1046199" y="1770415"/>
                  <a:pt x="1046199" y="1770415"/>
                  <a:pt x="1046199" y="1770415"/>
                </a:cubicBezTo>
                <a:cubicBezTo>
                  <a:pt x="1046199" y="1765783"/>
                  <a:pt x="1050862" y="1765783"/>
                  <a:pt x="1050862" y="1765783"/>
                </a:cubicBezTo>
                <a:cubicBezTo>
                  <a:pt x="1046199" y="1765783"/>
                  <a:pt x="1046199" y="1765783"/>
                  <a:pt x="1046199" y="1765783"/>
                </a:cubicBezTo>
                <a:cubicBezTo>
                  <a:pt x="1046199" y="1765783"/>
                  <a:pt x="1050862" y="1761128"/>
                  <a:pt x="1050862" y="1761128"/>
                </a:cubicBezTo>
                <a:cubicBezTo>
                  <a:pt x="1055500" y="1761128"/>
                  <a:pt x="1055500" y="1761128"/>
                  <a:pt x="1055500" y="1761128"/>
                </a:cubicBezTo>
                <a:cubicBezTo>
                  <a:pt x="1060162" y="1756473"/>
                  <a:pt x="1069463" y="1751818"/>
                  <a:pt x="1074101" y="1747163"/>
                </a:cubicBezTo>
                <a:cubicBezTo>
                  <a:pt x="1078764" y="1747163"/>
                  <a:pt x="1078764" y="1742531"/>
                  <a:pt x="1083402" y="1742531"/>
                </a:cubicBezTo>
                <a:lnTo>
                  <a:pt x="1089225" y="1740198"/>
                </a:lnTo>
                <a:lnTo>
                  <a:pt x="1106642" y="1733221"/>
                </a:lnTo>
                <a:cubicBezTo>
                  <a:pt x="1111305" y="1728566"/>
                  <a:pt x="1111305" y="1728566"/>
                  <a:pt x="1115943" y="1728566"/>
                </a:cubicBezTo>
                <a:cubicBezTo>
                  <a:pt x="1125244" y="1723933"/>
                  <a:pt x="1143846" y="1728566"/>
                  <a:pt x="1153146" y="1733221"/>
                </a:cubicBezTo>
                <a:cubicBezTo>
                  <a:pt x="1162447" y="1737876"/>
                  <a:pt x="1167110" y="1742531"/>
                  <a:pt x="1171748" y="1751818"/>
                </a:cubicBezTo>
                <a:cubicBezTo>
                  <a:pt x="1171748" y="1756473"/>
                  <a:pt x="1176411" y="1761128"/>
                  <a:pt x="1176411" y="1765783"/>
                </a:cubicBezTo>
                <a:cubicBezTo>
                  <a:pt x="1181049" y="1779725"/>
                  <a:pt x="1176411" y="1798322"/>
                  <a:pt x="1162447" y="1812264"/>
                </a:cubicBezTo>
                <a:cubicBezTo>
                  <a:pt x="1157785" y="1816919"/>
                  <a:pt x="1153146" y="1821574"/>
                  <a:pt x="1148508" y="1826229"/>
                </a:cubicBezTo>
                <a:cubicBezTo>
                  <a:pt x="1143846" y="1826229"/>
                  <a:pt x="1139183" y="1830884"/>
                  <a:pt x="1134545" y="1835517"/>
                </a:cubicBezTo>
                <a:cubicBezTo>
                  <a:pt x="1134545" y="1840172"/>
                  <a:pt x="1129907" y="1840172"/>
                  <a:pt x="1125244" y="1844827"/>
                </a:cubicBezTo>
                <a:cubicBezTo>
                  <a:pt x="1125244" y="1844827"/>
                  <a:pt x="1120606" y="1849482"/>
                  <a:pt x="1120606" y="1849482"/>
                </a:cubicBezTo>
                <a:cubicBezTo>
                  <a:pt x="1111305" y="1849482"/>
                  <a:pt x="1106642" y="1854114"/>
                  <a:pt x="1102004" y="1858769"/>
                </a:cubicBezTo>
                <a:cubicBezTo>
                  <a:pt x="1088040" y="1868079"/>
                  <a:pt x="1074101" y="1877366"/>
                  <a:pt x="1060162" y="1886676"/>
                </a:cubicBezTo>
                <a:cubicBezTo>
                  <a:pt x="1041561" y="1895963"/>
                  <a:pt x="1027597" y="1905273"/>
                  <a:pt x="1008995" y="1914560"/>
                </a:cubicBezTo>
                <a:cubicBezTo>
                  <a:pt x="999695" y="1919215"/>
                  <a:pt x="990394" y="1923870"/>
                  <a:pt x="981117" y="1928525"/>
                </a:cubicBezTo>
                <a:cubicBezTo>
                  <a:pt x="971792" y="1937813"/>
                  <a:pt x="957853" y="1942468"/>
                  <a:pt x="943914" y="1947123"/>
                </a:cubicBezTo>
                <a:cubicBezTo>
                  <a:pt x="929951" y="1951778"/>
                  <a:pt x="920650" y="1961065"/>
                  <a:pt x="916012" y="1965720"/>
                </a:cubicBezTo>
                <a:cubicBezTo>
                  <a:pt x="902048" y="1970375"/>
                  <a:pt x="892747" y="1975007"/>
                  <a:pt x="878808" y="1975007"/>
                </a:cubicBezTo>
                <a:cubicBezTo>
                  <a:pt x="864845" y="1979662"/>
                  <a:pt x="846267" y="1979662"/>
                  <a:pt x="832304" y="1975007"/>
                </a:cubicBezTo>
                <a:cubicBezTo>
                  <a:pt x="823003" y="1970352"/>
                  <a:pt x="813702" y="1970352"/>
                  <a:pt x="809064" y="1965720"/>
                </a:cubicBezTo>
                <a:cubicBezTo>
                  <a:pt x="804401" y="1961065"/>
                  <a:pt x="795100" y="1956410"/>
                  <a:pt x="790462" y="1951755"/>
                </a:cubicBezTo>
                <a:cubicBezTo>
                  <a:pt x="781161" y="1947123"/>
                  <a:pt x="771861" y="1933158"/>
                  <a:pt x="767198" y="1923870"/>
                </a:cubicBezTo>
                <a:cubicBezTo>
                  <a:pt x="762560" y="1914560"/>
                  <a:pt x="757897" y="1900618"/>
                  <a:pt x="753259" y="1891308"/>
                </a:cubicBezTo>
                <a:cubicBezTo>
                  <a:pt x="748596" y="1882021"/>
                  <a:pt x="748596" y="1872711"/>
                  <a:pt x="743958" y="1863424"/>
                </a:cubicBezTo>
                <a:cubicBezTo>
                  <a:pt x="739320" y="1858769"/>
                  <a:pt x="734657" y="1849459"/>
                  <a:pt x="734657" y="1840172"/>
                </a:cubicBezTo>
                <a:cubicBezTo>
                  <a:pt x="725356" y="1807609"/>
                  <a:pt x="716056" y="1770415"/>
                  <a:pt x="711417" y="1737876"/>
                </a:cubicBezTo>
                <a:cubicBezTo>
                  <a:pt x="702117" y="1705313"/>
                  <a:pt x="697454" y="1672774"/>
                  <a:pt x="692816" y="1640235"/>
                </a:cubicBezTo>
                <a:cubicBezTo>
                  <a:pt x="692816" y="1630925"/>
                  <a:pt x="688153" y="1626270"/>
                  <a:pt x="688153" y="1616983"/>
                </a:cubicBezTo>
                <a:cubicBezTo>
                  <a:pt x="688153" y="1607673"/>
                  <a:pt x="683515" y="1603018"/>
                  <a:pt x="683515" y="1593730"/>
                </a:cubicBezTo>
                <a:cubicBezTo>
                  <a:pt x="683515" y="1584420"/>
                  <a:pt x="678877" y="1575133"/>
                  <a:pt x="678877" y="1565823"/>
                </a:cubicBezTo>
                <a:cubicBezTo>
                  <a:pt x="674214" y="1561168"/>
                  <a:pt x="674214" y="1556536"/>
                  <a:pt x="674214" y="1551881"/>
                </a:cubicBezTo>
                <a:cubicBezTo>
                  <a:pt x="674214" y="1547226"/>
                  <a:pt x="669576" y="1537916"/>
                  <a:pt x="669576" y="1533284"/>
                </a:cubicBezTo>
                <a:cubicBezTo>
                  <a:pt x="664913" y="1528629"/>
                  <a:pt x="664913" y="1519319"/>
                  <a:pt x="660275" y="1514687"/>
                </a:cubicBezTo>
                <a:cubicBezTo>
                  <a:pt x="660275" y="1510032"/>
                  <a:pt x="655612" y="1500722"/>
                  <a:pt x="650974" y="1496067"/>
                </a:cubicBezTo>
                <a:cubicBezTo>
                  <a:pt x="650974" y="1496067"/>
                  <a:pt x="650974" y="1491434"/>
                  <a:pt x="650974" y="1491434"/>
                </a:cubicBezTo>
                <a:cubicBezTo>
                  <a:pt x="650974" y="1489107"/>
                  <a:pt x="653299" y="1487943"/>
                  <a:pt x="655625" y="1487943"/>
                </a:cubicBezTo>
                <a:close/>
                <a:moveTo>
                  <a:pt x="4643" y="0"/>
                </a:moveTo>
                <a:cubicBezTo>
                  <a:pt x="27907" y="4648"/>
                  <a:pt x="51172" y="4648"/>
                  <a:pt x="74385" y="9297"/>
                </a:cubicBezTo>
                <a:cubicBezTo>
                  <a:pt x="97649" y="13946"/>
                  <a:pt x="125557" y="18594"/>
                  <a:pt x="148770" y="27891"/>
                </a:cubicBezTo>
                <a:cubicBezTo>
                  <a:pt x="176677" y="37188"/>
                  <a:pt x="204584" y="46485"/>
                  <a:pt x="227849" y="55782"/>
                </a:cubicBezTo>
                <a:cubicBezTo>
                  <a:pt x="251062" y="69728"/>
                  <a:pt x="274327" y="79025"/>
                  <a:pt x="297591" y="92971"/>
                </a:cubicBezTo>
                <a:cubicBezTo>
                  <a:pt x="320856" y="106916"/>
                  <a:pt x="339427" y="125510"/>
                  <a:pt x="362691" y="139456"/>
                </a:cubicBezTo>
                <a:cubicBezTo>
                  <a:pt x="385956" y="153480"/>
                  <a:pt x="404526" y="172074"/>
                  <a:pt x="427791" y="190668"/>
                </a:cubicBezTo>
                <a:cubicBezTo>
                  <a:pt x="464983" y="223208"/>
                  <a:pt x="506819" y="260396"/>
                  <a:pt x="539369" y="302233"/>
                </a:cubicBezTo>
                <a:cubicBezTo>
                  <a:pt x="576561" y="339421"/>
                  <a:pt x="604468" y="381258"/>
                  <a:pt x="637018" y="423095"/>
                </a:cubicBezTo>
                <a:cubicBezTo>
                  <a:pt x="655640" y="451065"/>
                  <a:pt x="674211" y="474308"/>
                  <a:pt x="688190" y="497550"/>
                </a:cubicBezTo>
                <a:cubicBezTo>
                  <a:pt x="702118" y="516144"/>
                  <a:pt x="711404" y="539387"/>
                  <a:pt x="725383" y="557981"/>
                </a:cubicBezTo>
                <a:cubicBezTo>
                  <a:pt x="734668" y="567278"/>
                  <a:pt x="743954" y="576575"/>
                  <a:pt x="748647" y="590521"/>
                </a:cubicBezTo>
                <a:cubicBezTo>
                  <a:pt x="767218" y="623061"/>
                  <a:pt x="785840" y="660249"/>
                  <a:pt x="804411" y="692789"/>
                </a:cubicBezTo>
                <a:cubicBezTo>
                  <a:pt x="809053" y="702086"/>
                  <a:pt x="813696" y="716110"/>
                  <a:pt x="818390" y="725407"/>
                </a:cubicBezTo>
                <a:cubicBezTo>
                  <a:pt x="827675" y="748650"/>
                  <a:pt x="836960" y="767244"/>
                  <a:pt x="846246" y="790486"/>
                </a:cubicBezTo>
                <a:cubicBezTo>
                  <a:pt x="850940" y="799784"/>
                  <a:pt x="855582" y="813729"/>
                  <a:pt x="860225" y="827675"/>
                </a:cubicBezTo>
                <a:cubicBezTo>
                  <a:pt x="869510" y="846269"/>
                  <a:pt x="878796" y="869511"/>
                  <a:pt x="888132" y="892754"/>
                </a:cubicBezTo>
                <a:cubicBezTo>
                  <a:pt x="888132" y="906700"/>
                  <a:pt x="892775" y="915997"/>
                  <a:pt x="897418" y="925294"/>
                </a:cubicBezTo>
                <a:cubicBezTo>
                  <a:pt x="902060" y="948536"/>
                  <a:pt x="911346" y="967131"/>
                  <a:pt x="916039" y="990452"/>
                </a:cubicBezTo>
                <a:cubicBezTo>
                  <a:pt x="920682" y="999749"/>
                  <a:pt x="920682" y="1013695"/>
                  <a:pt x="925325" y="1022992"/>
                </a:cubicBezTo>
                <a:cubicBezTo>
                  <a:pt x="934610" y="1041586"/>
                  <a:pt x="939253" y="1064829"/>
                  <a:pt x="943895" y="1088071"/>
                </a:cubicBezTo>
                <a:cubicBezTo>
                  <a:pt x="948538" y="1102017"/>
                  <a:pt x="953232" y="1111314"/>
                  <a:pt x="953232" y="1125259"/>
                </a:cubicBezTo>
                <a:cubicBezTo>
                  <a:pt x="957875" y="1148502"/>
                  <a:pt x="962517" y="1167096"/>
                  <a:pt x="962517" y="1190339"/>
                </a:cubicBezTo>
                <a:cubicBezTo>
                  <a:pt x="962517" y="1190339"/>
                  <a:pt x="962517" y="1185690"/>
                  <a:pt x="962517" y="1185690"/>
                </a:cubicBezTo>
                <a:cubicBezTo>
                  <a:pt x="962517" y="1199636"/>
                  <a:pt x="967160" y="1208933"/>
                  <a:pt x="967160" y="1222879"/>
                </a:cubicBezTo>
                <a:cubicBezTo>
                  <a:pt x="967160" y="1241473"/>
                  <a:pt x="971803" y="1260146"/>
                  <a:pt x="971803" y="1278740"/>
                </a:cubicBezTo>
                <a:cubicBezTo>
                  <a:pt x="971803" y="1297334"/>
                  <a:pt x="971803" y="1311279"/>
                  <a:pt x="971803" y="1329874"/>
                </a:cubicBezTo>
                <a:cubicBezTo>
                  <a:pt x="971803" y="1348468"/>
                  <a:pt x="971803" y="1371710"/>
                  <a:pt x="971803" y="1390304"/>
                </a:cubicBezTo>
                <a:cubicBezTo>
                  <a:pt x="971803" y="1404250"/>
                  <a:pt x="971803" y="1422844"/>
                  <a:pt x="971803" y="1441438"/>
                </a:cubicBezTo>
                <a:cubicBezTo>
                  <a:pt x="971803" y="1469329"/>
                  <a:pt x="971803" y="1501870"/>
                  <a:pt x="967160" y="1534409"/>
                </a:cubicBezTo>
                <a:cubicBezTo>
                  <a:pt x="967160" y="1553082"/>
                  <a:pt x="967160" y="1567028"/>
                  <a:pt x="962517" y="1585622"/>
                </a:cubicBezTo>
                <a:cubicBezTo>
                  <a:pt x="962517" y="1594919"/>
                  <a:pt x="957875" y="1599568"/>
                  <a:pt x="957875" y="1608865"/>
                </a:cubicBezTo>
                <a:cubicBezTo>
                  <a:pt x="971803" y="1618162"/>
                  <a:pt x="985782" y="1627459"/>
                  <a:pt x="999710" y="1636756"/>
                </a:cubicBezTo>
                <a:cubicBezTo>
                  <a:pt x="1004353" y="1641404"/>
                  <a:pt x="1013638" y="1646053"/>
                  <a:pt x="1018332" y="1650701"/>
                </a:cubicBezTo>
                <a:cubicBezTo>
                  <a:pt x="1022974" y="1650701"/>
                  <a:pt x="1022974" y="1655350"/>
                  <a:pt x="1027617" y="1655350"/>
                </a:cubicBezTo>
                <a:cubicBezTo>
                  <a:pt x="1041545" y="1659998"/>
                  <a:pt x="1050831" y="1669295"/>
                  <a:pt x="1064810" y="1673944"/>
                </a:cubicBezTo>
                <a:cubicBezTo>
                  <a:pt x="1074095" y="1678593"/>
                  <a:pt x="1088074" y="1687890"/>
                  <a:pt x="1097359" y="1692538"/>
                </a:cubicBezTo>
                <a:cubicBezTo>
                  <a:pt x="1102002" y="1692538"/>
                  <a:pt x="1102002" y="1697187"/>
                  <a:pt x="1102002" y="1697187"/>
                </a:cubicBezTo>
                <a:cubicBezTo>
                  <a:pt x="1102002" y="1697187"/>
                  <a:pt x="1102002" y="1701835"/>
                  <a:pt x="1097359" y="1701835"/>
                </a:cubicBezTo>
                <a:cubicBezTo>
                  <a:pt x="1097359" y="1701835"/>
                  <a:pt x="1092717" y="1701835"/>
                  <a:pt x="1092717" y="1701835"/>
                </a:cubicBezTo>
                <a:cubicBezTo>
                  <a:pt x="1088074" y="1697187"/>
                  <a:pt x="1078738" y="1697187"/>
                  <a:pt x="1074095" y="1692538"/>
                </a:cubicBezTo>
                <a:cubicBezTo>
                  <a:pt x="1041545" y="1683241"/>
                  <a:pt x="1008995" y="1673944"/>
                  <a:pt x="976445" y="1664647"/>
                </a:cubicBezTo>
                <a:cubicBezTo>
                  <a:pt x="967160" y="1659998"/>
                  <a:pt x="957875" y="1659998"/>
                  <a:pt x="948538" y="1655350"/>
                </a:cubicBezTo>
                <a:cubicBezTo>
                  <a:pt x="939253" y="1664647"/>
                  <a:pt x="934610" y="1673944"/>
                  <a:pt x="925325" y="1683241"/>
                </a:cubicBezTo>
                <a:cubicBezTo>
                  <a:pt x="906703" y="1697187"/>
                  <a:pt x="878796" y="1701835"/>
                  <a:pt x="860225" y="1687890"/>
                </a:cubicBezTo>
                <a:cubicBezTo>
                  <a:pt x="846246" y="1678593"/>
                  <a:pt x="836960" y="1659998"/>
                  <a:pt x="836960" y="1641404"/>
                </a:cubicBezTo>
                <a:cubicBezTo>
                  <a:pt x="836960" y="1632107"/>
                  <a:pt x="841603" y="1627459"/>
                  <a:pt x="841603" y="1618162"/>
                </a:cubicBezTo>
                <a:cubicBezTo>
                  <a:pt x="836960" y="1613513"/>
                  <a:pt x="836960" y="1613513"/>
                  <a:pt x="832318" y="1613513"/>
                </a:cubicBezTo>
                <a:cubicBezTo>
                  <a:pt x="827675" y="1608865"/>
                  <a:pt x="818339" y="1608865"/>
                  <a:pt x="813696" y="1604216"/>
                </a:cubicBezTo>
                <a:cubicBezTo>
                  <a:pt x="809053" y="1604216"/>
                  <a:pt x="809053" y="1599568"/>
                  <a:pt x="804411" y="1599568"/>
                </a:cubicBezTo>
                <a:cubicBezTo>
                  <a:pt x="799768" y="1594919"/>
                  <a:pt x="795125" y="1594919"/>
                  <a:pt x="790483" y="1590270"/>
                </a:cubicBezTo>
                <a:cubicBezTo>
                  <a:pt x="781146" y="1585622"/>
                  <a:pt x="776503" y="1576325"/>
                  <a:pt x="771861" y="1567028"/>
                </a:cubicBezTo>
                <a:cubicBezTo>
                  <a:pt x="771861" y="1562300"/>
                  <a:pt x="771861" y="1553003"/>
                  <a:pt x="771861" y="1548355"/>
                </a:cubicBezTo>
                <a:cubicBezTo>
                  <a:pt x="776503" y="1539058"/>
                  <a:pt x="781146" y="1529761"/>
                  <a:pt x="790483" y="1525112"/>
                </a:cubicBezTo>
                <a:cubicBezTo>
                  <a:pt x="795125" y="1520464"/>
                  <a:pt x="804411" y="1520464"/>
                  <a:pt x="809053" y="1520464"/>
                </a:cubicBezTo>
                <a:cubicBezTo>
                  <a:pt x="813696" y="1520464"/>
                  <a:pt x="813696" y="1520464"/>
                  <a:pt x="818339" y="1520464"/>
                </a:cubicBezTo>
                <a:cubicBezTo>
                  <a:pt x="823032" y="1525112"/>
                  <a:pt x="827675" y="1525112"/>
                  <a:pt x="832318" y="1525112"/>
                </a:cubicBezTo>
                <a:cubicBezTo>
                  <a:pt x="836960" y="1529761"/>
                  <a:pt x="836960" y="1529761"/>
                  <a:pt x="841603" y="1529761"/>
                </a:cubicBezTo>
                <a:cubicBezTo>
                  <a:pt x="846246" y="1529761"/>
                  <a:pt x="846246" y="1534409"/>
                  <a:pt x="850889" y="1534409"/>
                </a:cubicBezTo>
                <a:cubicBezTo>
                  <a:pt x="850889" y="1520464"/>
                  <a:pt x="850889" y="1501870"/>
                  <a:pt x="860225" y="1478627"/>
                </a:cubicBezTo>
                <a:cubicBezTo>
                  <a:pt x="860225" y="1441438"/>
                  <a:pt x="864868" y="1408899"/>
                  <a:pt x="864868" y="1376359"/>
                </a:cubicBezTo>
                <a:cubicBezTo>
                  <a:pt x="864868" y="1357765"/>
                  <a:pt x="864868" y="1339171"/>
                  <a:pt x="864868" y="1320576"/>
                </a:cubicBezTo>
                <a:cubicBezTo>
                  <a:pt x="864868" y="1306631"/>
                  <a:pt x="864868" y="1288037"/>
                  <a:pt x="864868" y="1274091"/>
                </a:cubicBezTo>
                <a:cubicBezTo>
                  <a:pt x="860225" y="1260067"/>
                  <a:pt x="860225" y="1246121"/>
                  <a:pt x="860225" y="1232176"/>
                </a:cubicBezTo>
                <a:cubicBezTo>
                  <a:pt x="860225" y="1218230"/>
                  <a:pt x="855582" y="1204284"/>
                  <a:pt x="855582" y="1190339"/>
                </a:cubicBezTo>
                <a:cubicBezTo>
                  <a:pt x="855582" y="1194987"/>
                  <a:pt x="855582" y="1194987"/>
                  <a:pt x="855582" y="1194987"/>
                </a:cubicBezTo>
                <a:cubicBezTo>
                  <a:pt x="850889" y="1181042"/>
                  <a:pt x="850889" y="1162448"/>
                  <a:pt x="846246" y="1143854"/>
                </a:cubicBezTo>
                <a:cubicBezTo>
                  <a:pt x="846246" y="1134556"/>
                  <a:pt x="846246" y="1120611"/>
                  <a:pt x="841603" y="1111314"/>
                </a:cubicBezTo>
                <a:cubicBezTo>
                  <a:pt x="836960" y="1092720"/>
                  <a:pt x="832318" y="1069477"/>
                  <a:pt x="827675" y="1050883"/>
                </a:cubicBezTo>
                <a:cubicBezTo>
                  <a:pt x="823032" y="1041586"/>
                  <a:pt x="823032" y="1032289"/>
                  <a:pt x="818339" y="1022992"/>
                </a:cubicBezTo>
                <a:cubicBezTo>
                  <a:pt x="813696" y="1004398"/>
                  <a:pt x="804411" y="981155"/>
                  <a:pt x="799768" y="962482"/>
                </a:cubicBezTo>
                <a:cubicBezTo>
                  <a:pt x="795125" y="953185"/>
                  <a:pt x="795125" y="943888"/>
                  <a:pt x="790483" y="934591"/>
                </a:cubicBezTo>
                <a:cubicBezTo>
                  <a:pt x="781146" y="902051"/>
                  <a:pt x="767218" y="874160"/>
                  <a:pt x="757933" y="846269"/>
                </a:cubicBezTo>
                <a:cubicBezTo>
                  <a:pt x="743954" y="813729"/>
                  <a:pt x="725383" y="776541"/>
                  <a:pt x="711404" y="744001"/>
                </a:cubicBezTo>
                <a:cubicBezTo>
                  <a:pt x="706761" y="730056"/>
                  <a:pt x="702118" y="720758"/>
                  <a:pt x="697476" y="711461"/>
                </a:cubicBezTo>
                <a:cubicBezTo>
                  <a:pt x="688190" y="688140"/>
                  <a:pt x="674211" y="669546"/>
                  <a:pt x="664926" y="646303"/>
                </a:cubicBezTo>
                <a:cubicBezTo>
                  <a:pt x="646304" y="618412"/>
                  <a:pt x="632376" y="590521"/>
                  <a:pt x="613754" y="562630"/>
                </a:cubicBezTo>
                <a:cubicBezTo>
                  <a:pt x="609111" y="548684"/>
                  <a:pt x="599826" y="534738"/>
                  <a:pt x="590540" y="520793"/>
                </a:cubicBezTo>
                <a:cubicBezTo>
                  <a:pt x="562633" y="478956"/>
                  <a:pt x="534726" y="437119"/>
                  <a:pt x="506819" y="399852"/>
                </a:cubicBezTo>
                <a:cubicBezTo>
                  <a:pt x="437076" y="306882"/>
                  <a:pt x="358048" y="223208"/>
                  <a:pt x="269684" y="148832"/>
                </a:cubicBezTo>
                <a:cubicBezTo>
                  <a:pt x="241777" y="125510"/>
                  <a:pt x="209227" y="102268"/>
                  <a:pt x="176677" y="83673"/>
                </a:cubicBezTo>
                <a:cubicBezTo>
                  <a:pt x="144127" y="60431"/>
                  <a:pt x="111578" y="41837"/>
                  <a:pt x="79028" y="27891"/>
                </a:cubicBezTo>
                <a:cubicBezTo>
                  <a:pt x="60457" y="23243"/>
                  <a:pt x="41835" y="13946"/>
                  <a:pt x="23264" y="9297"/>
                </a:cubicBezTo>
                <a:cubicBezTo>
                  <a:pt x="18622" y="9297"/>
                  <a:pt x="9285" y="9297"/>
                  <a:pt x="4643" y="9297"/>
                </a:cubicBezTo>
                <a:cubicBezTo>
                  <a:pt x="4643" y="9297"/>
                  <a:pt x="0" y="9297"/>
                  <a:pt x="0" y="4648"/>
                </a:cubicBezTo>
                <a:cubicBezTo>
                  <a:pt x="0" y="4648"/>
                  <a:pt x="0" y="0"/>
                  <a:pt x="464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D63F6FF-E51F-15B8-5070-15FF86740976}"/>
              </a:ext>
            </a:extLst>
          </p:cNvPr>
          <p:cNvSpPr/>
          <p:nvPr/>
        </p:nvSpPr>
        <p:spPr>
          <a:xfrm>
            <a:off x="5059421" y="3582373"/>
            <a:ext cx="1317790" cy="196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72" extrusionOk="0">
                <a:moveTo>
                  <a:pt x="17999" y="560"/>
                </a:moveTo>
                <a:cubicBezTo>
                  <a:pt x="17619" y="408"/>
                  <a:pt x="17239" y="306"/>
                  <a:pt x="16858" y="153"/>
                </a:cubicBezTo>
                <a:cubicBezTo>
                  <a:pt x="16706" y="102"/>
                  <a:pt x="16554" y="51"/>
                  <a:pt x="16326" y="51"/>
                </a:cubicBezTo>
                <a:cubicBezTo>
                  <a:pt x="16174" y="51"/>
                  <a:pt x="16098" y="0"/>
                  <a:pt x="15946" y="0"/>
                </a:cubicBezTo>
                <a:cubicBezTo>
                  <a:pt x="15794" y="0"/>
                  <a:pt x="15641" y="0"/>
                  <a:pt x="15489" y="0"/>
                </a:cubicBezTo>
                <a:cubicBezTo>
                  <a:pt x="15185" y="0"/>
                  <a:pt x="14957" y="102"/>
                  <a:pt x="14729" y="204"/>
                </a:cubicBezTo>
                <a:cubicBezTo>
                  <a:pt x="14729" y="204"/>
                  <a:pt x="14653" y="255"/>
                  <a:pt x="14653" y="255"/>
                </a:cubicBezTo>
                <a:cubicBezTo>
                  <a:pt x="14501" y="357"/>
                  <a:pt x="14348" y="509"/>
                  <a:pt x="14272" y="662"/>
                </a:cubicBezTo>
                <a:cubicBezTo>
                  <a:pt x="14120" y="866"/>
                  <a:pt x="14120" y="1070"/>
                  <a:pt x="14044" y="1274"/>
                </a:cubicBezTo>
                <a:cubicBezTo>
                  <a:pt x="13968" y="1477"/>
                  <a:pt x="13968" y="1681"/>
                  <a:pt x="13968" y="1834"/>
                </a:cubicBezTo>
                <a:cubicBezTo>
                  <a:pt x="13892" y="2242"/>
                  <a:pt x="13892" y="2598"/>
                  <a:pt x="13816" y="3006"/>
                </a:cubicBezTo>
                <a:cubicBezTo>
                  <a:pt x="13740" y="3464"/>
                  <a:pt x="13740" y="3872"/>
                  <a:pt x="13664" y="4330"/>
                </a:cubicBezTo>
                <a:cubicBezTo>
                  <a:pt x="13664" y="4381"/>
                  <a:pt x="13740" y="4381"/>
                  <a:pt x="13816" y="4381"/>
                </a:cubicBezTo>
                <a:cubicBezTo>
                  <a:pt x="13816" y="4381"/>
                  <a:pt x="13816" y="4381"/>
                  <a:pt x="13816" y="4381"/>
                </a:cubicBezTo>
                <a:cubicBezTo>
                  <a:pt x="13816" y="4381"/>
                  <a:pt x="13892" y="4330"/>
                  <a:pt x="13892" y="4330"/>
                </a:cubicBezTo>
                <a:cubicBezTo>
                  <a:pt x="13892" y="4177"/>
                  <a:pt x="13968" y="4075"/>
                  <a:pt x="13968" y="3923"/>
                </a:cubicBezTo>
                <a:cubicBezTo>
                  <a:pt x="14044" y="3668"/>
                  <a:pt x="14196" y="3362"/>
                  <a:pt x="14272" y="3108"/>
                </a:cubicBezTo>
                <a:cubicBezTo>
                  <a:pt x="14272" y="3006"/>
                  <a:pt x="14348" y="2955"/>
                  <a:pt x="14424" y="2853"/>
                </a:cubicBezTo>
                <a:cubicBezTo>
                  <a:pt x="14501" y="2700"/>
                  <a:pt x="14577" y="2598"/>
                  <a:pt x="14653" y="2445"/>
                </a:cubicBezTo>
                <a:cubicBezTo>
                  <a:pt x="14957" y="2038"/>
                  <a:pt x="15261" y="1579"/>
                  <a:pt x="15717" y="1223"/>
                </a:cubicBezTo>
                <a:cubicBezTo>
                  <a:pt x="15870" y="1223"/>
                  <a:pt x="15946" y="1274"/>
                  <a:pt x="16098" y="1325"/>
                </a:cubicBezTo>
                <a:cubicBezTo>
                  <a:pt x="16630" y="1477"/>
                  <a:pt x="17087" y="1681"/>
                  <a:pt x="17543" y="1936"/>
                </a:cubicBezTo>
                <a:cubicBezTo>
                  <a:pt x="17923" y="2140"/>
                  <a:pt x="18227" y="2394"/>
                  <a:pt x="18532" y="2598"/>
                </a:cubicBezTo>
                <a:cubicBezTo>
                  <a:pt x="18760" y="2751"/>
                  <a:pt x="18912" y="2904"/>
                  <a:pt x="19064" y="3057"/>
                </a:cubicBezTo>
                <a:cubicBezTo>
                  <a:pt x="19140" y="3159"/>
                  <a:pt x="19292" y="3209"/>
                  <a:pt x="19368" y="3311"/>
                </a:cubicBezTo>
                <a:cubicBezTo>
                  <a:pt x="19368" y="3311"/>
                  <a:pt x="19444" y="3362"/>
                  <a:pt x="19444" y="3362"/>
                </a:cubicBezTo>
                <a:cubicBezTo>
                  <a:pt x="19216" y="3413"/>
                  <a:pt x="19064" y="3464"/>
                  <a:pt x="18836" y="3515"/>
                </a:cubicBezTo>
                <a:cubicBezTo>
                  <a:pt x="18760" y="3515"/>
                  <a:pt x="18608" y="3566"/>
                  <a:pt x="18532" y="3566"/>
                </a:cubicBezTo>
                <a:cubicBezTo>
                  <a:pt x="18532" y="3515"/>
                  <a:pt x="18532" y="3515"/>
                  <a:pt x="18456" y="3464"/>
                </a:cubicBezTo>
                <a:cubicBezTo>
                  <a:pt x="18456" y="3413"/>
                  <a:pt x="18303" y="3311"/>
                  <a:pt x="18227" y="3260"/>
                </a:cubicBezTo>
                <a:cubicBezTo>
                  <a:pt x="18151" y="3158"/>
                  <a:pt x="17999" y="3108"/>
                  <a:pt x="17923" y="3057"/>
                </a:cubicBezTo>
                <a:cubicBezTo>
                  <a:pt x="17695" y="3006"/>
                  <a:pt x="17543" y="2955"/>
                  <a:pt x="17315" y="3006"/>
                </a:cubicBezTo>
                <a:cubicBezTo>
                  <a:pt x="17239" y="3006"/>
                  <a:pt x="17162" y="3057"/>
                  <a:pt x="17086" y="3057"/>
                </a:cubicBezTo>
                <a:cubicBezTo>
                  <a:pt x="17010" y="3057"/>
                  <a:pt x="16934" y="3107"/>
                  <a:pt x="16934" y="3158"/>
                </a:cubicBezTo>
                <a:cubicBezTo>
                  <a:pt x="16858" y="3209"/>
                  <a:pt x="16858" y="3209"/>
                  <a:pt x="16782" y="3260"/>
                </a:cubicBezTo>
                <a:cubicBezTo>
                  <a:pt x="16782" y="3260"/>
                  <a:pt x="16782" y="3260"/>
                  <a:pt x="16782" y="3260"/>
                </a:cubicBezTo>
                <a:cubicBezTo>
                  <a:pt x="16782" y="3260"/>
                  <a:pt x="16706" y="3311"/>
                  <a:pt x="16706" y="3311"/>
                </a:cubicBezTo>
                <a:cubicBezTo>
                  <a:pt x="16630" y="3362"/>
                  <a:pt x="16630" y="3413"/>
                  <a:pt x="16630" y="3464"/>
                </a:cubicBezTo>
                <a:cubicBezTo>
                  <a:pt x="16554" y="3566"/>
                  <a:pt x="16554" y="3668"/>
                  <a:pt x="16554" y="3770"/>
                </a:cubicBezTo>
                <a:cubicBezTo>
                  <a:pt x="16554" y="3872"/>
                  <a:pt x="16554" y="3974"/>
                  <a:pt x="16554" y="4024"/>
                </a:cubicBezTo>
                <a:cubicBezTo>
                  <a:pt x="16554" y="4024"/>
                  <a:pt x="16554" y="4075"/>
                  <a:pt x="16554" y="4075"/>
                </a:cubicBezTo>
                <a:cubicBezTo>
                  <a:pt x="16478" y="4126"/>
                  <a:pt x="16326" y="4126"/>
                  <a:pt x="16250" y="4177"/>
                </a:cubicBezTo>
                <a:cubicBezTo>
                  <a:pt x="16098" y="4228"/>
                  <a:pt x="15946" y="4279"/>
                  <a:pt x="15794" y="4330"/>
                </a:cubicBezTo>
                <a:cubicBezTo>
                  <a:pt x="15565" y="4432"/>
                  <a:pt x="15337" y="4534"/>
                  <a:pt x="15033" y="4585"/>
                </a:cubicBezTo>
                <a:cubicBezTo>
                  <a:pt x="14653" y="4738"/>
                  <a:pt x="14348" y="4840"/>
                  <a:pt x="13968" y="4941"/>
                </a:cubicBezTo>
                <a:cubicBezTo>
                  <a:pt x="13968" y="4941"/>
                  <a:pt x="13968" y="4941"/>
                  <a:pt x="13968" y="4941"/>
                </a:cubicBezTo>
                <a:cubicBezTo>
                  <a:pt x="13892" y="4992"/>
                  <a:pt x="13968" y="5043"/>
                  <a:pt x="14044" y="5043"/>
                </a:cubicBezTo>
                <a:cubicBezTo>
                  <a:pt x="14044" y="5043"/>
                  <a:pt x="14044" y="5043"/>
                  <a:pt x="14044" y="5043"/>
                </a:cubicBezTo>
                <a:cubicBezTo>
                  <a:pt x="14044" y="5043"/>
                  <a:pt x="14044" y="5043"/>
                  <a:pt x="14044" y="5043"/>
                </a:cubicBezTo>
                <a:cubicBezTo>
                  <a:pt x="14044" y="5043"/>
                  <a:pt x="14044" y="5043"/>
                  <a:pt x="14044" y="5043"/>
                </a:cubicBezTo>
                <a:cubicBezTo>
                  <a:pt x="14501" y="4941"/>
                  <a:pt x="14957" y="4891"/>
                  <a:pt x="15489" y="4789"/>
                </a:cubicBezTo>
                <a:cubicBezTo>
                  <a:pt x="15870" y="4738"/>
                  <a:pt x="16326" y="4636"/>
                  <a:pt x="16706" y="4585"/>
                </a:cubicBezTo>
                <a:cubicBezTo>
                  <a:pt x="16706" y="4585"/>
                  <a:pt x="16706" y="4585"/>
                  <a:pt x="16706" y="4585"/>
                </a:cubicBezTo>
                <a:cubicBezTo>
                  <a:pt x="16782" y="4840"/>
                  <a:pt x="16782" y="5145"/>
                  <a:pt x="16858" y="5400"/>
                </a:cubicBezTo>
                <a:cubicBezTo>
                  <a:pt x="16858" y="5604"/>
                  <a:pt x="16858" y="5807"/>
                  <a:pt x="16934" y="6011"/>
                </a:cubicBezTo>
                <a:cubicBezTo>
                  <a:pt x="16934" y="6164"/>
                  <a:pt x="16934" y="6317"/>
                  <a:pt x="16934" y="6470"/>
                </a:cubicBezTo>
                <a:cubicBezTo>
                  <a:pt x="16934" y="6826"/>
                  <a:pt x="16858" y="7132"/>
                  <a:pt x="16782" y="7489"/>
                </a:cubicBezTo>
                <a:cubicBezTo>
                  <a:pt x="16706" y="7692"/>
                  <a:pt x="16706" y="7845"/>
                  <a:pt x="16630" y="8049"/>
                </a:cubicBezTo>
                <a:cubicBezTo>
                  <a:pt x="16630" y="8151"/>
                  <a:pt x="16554" y="8202"/>
                  <a:pt x="16554" y="8304"/>
                </a:cubicBezTo>
                <a:cubicBezTo>
                  <a:pt x="16478" y="8457"/>
                  <a:pt x="16402" y="8609"/>
                  <a:pt x="16402" y="8762"/>
                </a:cubicBezTo>
                <a:cubicBezTo>
                  <a:pt x="16326" y="8966"/>
                  <a:pt x="16250" y="9170"/>
                  <a:pt x="16174" y="9374"/>
                </a:cubicBezTo>
                <a:cubicBezTo>
                  <a:pt x="16098" y="9577"/>
                  <a:pt x="16022" y="9730"/>
                  <a:pt x="15946" y="9934"/>
                </a:cubicBezTo>
                <a:cubicBezTo>
                  <a:pt x="15794" y="10189"/>
                  <a:pt x="15717" y="10443"/>
                  <a:pt x="15565" y="10698"/>
                </a:cubicBezTo>
                <a:cubicBezTo>
                  <a:pt x="15489" y="10800"/>
                  <a:pt x="15489" y="10851"/>
                  <a:pt x="15413" y="10953"/>
                </a:cubicBezTo>
                <a:cubicBezTo>
                  <a:pt x="15337" y="11106"/>
                  <a:pt x="15261" y="11258"/>
                  <a:pt x="15109" y="11411"/>
                </a:cubicBezTo>
                <a:cubicBezTo>
                  <a:pt x="14881" y="11768"/>
                  <a:pt x="14653" y="12175"/>
                  <a:pt x="14348" y="12532"/>
                </a:cubicBezTo>
                <a:cubicBezTo>
                  <a:pt x="14196" y="12685"/>
                  <a:pt x="14044" y="12889"/>
                  <a:pt x="13968" y="13042"/>
                </a:cubicBezTo>
                <a:cubicBezTo>
                  <a:pt x="13892" y="13143"/>
                  <a:pt x="13816" y="13245"/>
                  <a:pt x="13740" y="13398"/>
                </a:cubicBezTo>
                <a:cubicBezTo>
                  <a:pt x="13664" y="13449"/>
                  <a:pt x="13664" y="13500"/>
                  <a:pt x="13588" y="13551"/>
                </a:cubicBezTo>
                <a:cubicBezTo>
                  <a:pt x="13436" y="13704"/>
                  <a:pt x="13284" y="13908"/>
                  <a:pt x="13132" y="14060"/>
                </a:cubicBezTo>
                <a:cubicBezTo>
                  <a:pt x="13056" y="14162"/>
                  <a:pt x="12903" y="14315"/>
                  <a:pt x="12827" y="14417"/>
                </a:cubicBezTo>
                <a:cubicBezTo>
                  <a:pt x="12751" y="14468"/>
                  <a:pt x="12751" y="14519"/>
                  <a:pt x="12675" y="14570"/>
                </a:cubicBezTo>
                <a:cubicBezTo>
                  <a:pt x="12295" y="14926"/>
                  <a:pt x="11991" y="15232"/>
                  <a:pt x="11610" y="15589"/>
                </a:cubicBezTo>
                <a:cubicBezTo>
                  <a:pt x="11534" y="15640"/>
                  <a:pt x="11534" y="15640"/>
                  <a:pt x="11458" y="15691"/>
                </a:cubicBezTo>
                <a:cubicBezTo>
                  <a:pt x="11306" y="15792"/>
                  <a:pt x="11230" y="15894"/>
                  <a:pt x="11078" y="15996"/>
                </a:cubicBezTo>
                <a:cubicBezTo>
                  <a:pt x="10926" y="16149"/>
                  <a:pt x="10774" y="16251"/>
                  <a:pt x="10622" y="16404"/>
                </a:cubicBezTo>
                <a:cubicBezTo>
                  <a:pt x="10470" y="16557"/>
                  <a:pt x="10241" y="16658"/>
                  <a:pt x="10089" y="16811"/>
                </a:cubicBezTo>
                <a:cubicBezTo>
                  <a:pt x="9937" y="16964"/>
                  <a:pt x="9709" y="17066"/>
                  <a:pt x="9557" y="17219"/>
                </a:cubicBezTo>
                <a:cubicBezTo>
                  <a:pt x="9177" y="17474"/>
                  <a:pt x="8796" y="17779"/>
                  <a:pt x="8340" y="18034"/>
                </a:cubicBezTo>
                <a:cubicBezTo>
                  <a:pt x="7884" y="18289"/>
                  <a:pt x="7504" y="18543"/>
                  <a:pt x="7047" y="18798"/>
                </a:cubicBezTo>
                <a:cubicBezTo>
                  <a:pt x="6363" y="19206"/>
                  <a:pt x="5602" y="19664"/>
                  <a:pt x="4842" y="20021"/>
                </a:cubicBezTo>
                <a:cubicBezTo>
                  <a:pt x="4766" y="20021"/>
                  <a:pt x="4766" y="20072"/>
                  <a:pt x="4689" y="20072"/>
                </a:cubicBezTo>
                <a:cubicBezTo>
                  <a:pt x="4689" y="20072"/>
                  <a:pt x="4689" y="20072"/>
                  <a:pt x="4689" y="20072"/>
                </a:cubicBezTo>
                <a:cubicBezTo>
                  <a:pt x="4309" y="20225"/>
                  <a:pt x="4005" y="20377"/>
                  <a:pt x="3625" y="20530"/>
                </a:cubicBezTo>
                <a:cubicBezTo>
                  <a:pt x="3244" y="20683"/>
                  <a:pt x="2864" y="20785"/>
                  <a:pt x="2484" y="20887"/>
                </a:cubicBezTo>
                <a:cubicBezTo>
                  <a:pt x="2104" y="20989"/>
                  <a:pt x="1723" y="21040"/>
                  <a:pt x="1343" y="21040"/>
                </a:cubicBezTo>
                <a:cubicBezTo>
                  <a:pt x="1115" y="21040"/>
                  <a:pt x="811" y="21040"/>
                  <a:pt x="582" y="21040"/>
                </a:cubicBezTo>
                <a:cubicBezTo>
                  <a:pt x="430" y="21040"/>
                  <a:pt x="278" y="20989"/>
                  <a:pt x="126" y="20938"/>
                </a:cubicBezTo>
                <a:cubicBezTo>
                  <a:pt x="-26" y="20887"/>
                  <a:pt x="-26" y="21040"/>
                  <a:pt x="50" y="21091"/>
                </a:cubicBezTo>
                <a:cubicBezTo>
                  <a:pt x="202" y="21192"/>
                  <a:pt x="354" y="21243"/>
                  <a:pt x="582" y="21294"/>
                </a:cubicBezTo>
                <a:cubicBezTo>
                  <a:pt x="734" y="21345"/>
                  <a:pt x="963" y="21396"/>
                  <a:pt x="1115" y="21447"/>
                </a:cubicBezTo>
                <a:cubicBezTo>
                  <a:pt x="1343" y="21498"/>
                  <a:pt x="1571" y="21498"/>
                  <a:pt x="1723" y="21549"/>
                </a:cubicBezTo>
                <a:cubicBezTo>
                  <a:pt x="2027" y="21600"/>
                  <a:pt x="2256" y="21549"/>
                  <a:pt x="2560" y="21549"/>
                </a:cubicBezTo>
                <a:cubicBezTo>
                  <a:pt x="3549" y="21498"/>
                  <a:pt x="4461" y="21243"/>
                  <a:pt x="5298" y="20938"/>
                </a:cubicBezTo>
                <a:cubicBezTo>
                  <a:pt x="5754" y="20785"/>
                  <a:pt x="6134" y="20581"/>
                  <a:pt x="6515" y="20428"/>
                </a:cubicBezTo>
                <a:cubicBezTo>
                  <a:pt x="6743" y="20326"/>
                  <a:pt x="6971" y="20225"/>
                  <a:pt x="7123" y="20123"/>
                </a:cubicBezTo>
                <a:cubicBezTo>
                  <a:pt x="7504" y="19919"/>
                  <a:pt x="7808" y="19766"/>
                  <a:pt x="8188" y="19562"/>
                </a:cubicBezTo>
                <a:cubicBezTo>
                  <a:pt x="8416" y="19460"/>
                  <a:pt x="8644" y="19308"/>
                  <a:pt x="8797" y="19206"/>
                </a:cubicBezTo>
                <a:cubicBezTo>
                  <a:pt x="9025" y="19053"/>
                  <a:pt x="9253" y="18951"/>
                  <a:pt x="9481" y="18798"/>
                </a:cubicBezTo>
                <a:cubicBezTo>
                  <a:pt x="10013" y="18492"/>
                  <a:pt x="10470" y="18187"/>
                  <a:pt x="11002" y="17830"/>
                </a:cubicBezTo>
                <a:cubicBezTo>
                  <a:pt x="11306" y="17626"/>
                  <a:pt x="11535" y="17474"/>
                  <a:pt x="11839" y="17270"/>
                </a:cubicBezTo>
                <a:cubicBezTo>
                  <a:pt x="11915" y="17219"/>
                  <a:pt x="11991" y="17168"/>
                  <a:pt x="12067" y="17117"/>
                </a:cubicBezTo>
                <a:cubicBezTo>
                  <a:pt x="12219" y="16964"/>
                  <a:pt x="12371" y="16862"/>
                  <a:pt x="12599" y="16709"/>
                </a:cubicBezTo>
                <a:cubicBezTo>
                  <a:pt x="12828" y="16557"/>
                  <a:pt x="13056" y="16353"/>
                  <a:pt x="13284" y="16200"/>
                </a:cubicBezTo>
                <a:cubicBezTo>
                  <a:pt x="13588" y="15945"/>
                  <a:pt x="13816" y="15742"/>
                  <a:pt x="14121" y="15487"/>
                </a:cubicBezTo>
                <a:cubicBezTo>
                  <a:pt x="14273" y="15334"/>
                  <a:pt x="14425" y="15232"/>
                  <a:pt x="14501" y="15079"/>
                </a:cubicBezTo>
                <a:cubicBezTo>
                  <a:pt x="14729" y="14825"/>
                  <a:pt x="14957" y="14570"/>
                  <a:pt x="15261" y="14315"/>
                </a:cubicBezTo>
                <a:cubicBezTo>
                  <a:pt x="15413" y="14162"/>
                  <a:pt x="15566" y="14009"/>
                  <a:pt x="15642" y="13857"/>
                </a:cubicBezTo>
                <a:cubicBezTo>
                  <a:pt x="15794" y="13704"/>
                  <a:pt x="15870" y="13602"/>
                  <a:pt x="16022" y="13449"/>
                </a:cubicBezTo>
                <a:cubicBezTo>
                  <a:pt x="16098" y="13398"/>
                  <a:pt x="16098" y="13347"/>
                  <a:pt x="16174" y="13245"/>
                </a:cubicBezTo>
                <a:cubicBezTo>
                  <a:pt x="16478" y="12787"/>
                  <a:pt x="16859" y="12379"/>
                  <a:pt x="17087" y="11921"/>
                </a:cubicBezTo>
                <a:cubicBezTo>
                  <a:pt x="17239" y="11666"/>
                  <a:pt x="17391" y="11411"/>
                  <a:pt x="17543" y="11157"/>
                </a:cubicBezTo>
                <a:cubicBezTo>
                  <a:pt x="17695" y="10953"/>
                  <a:pt x="17771" y="10698"/>
                  <a:pt x="17923" y="10494"/>
                </a:cubicBezTo>
                <a:cubicBezTo>
                  <a:pt x="17999" y="10291"/>
                  <a:pt x="18075" y="10138"/>
                  <a:pt x="18227" y="9934"/>
                </a:cubicBezTo>
                <a:cubicBezTo>
                  <a:pt x="18304" y="9730"/>
                  <a:pt x="18456" y="9526"/>
                  <a:pt x="18532" y="9323"/>
                </a:cubicBezTo>
                <a:cubicBezTo>
                  <a:pt x="18608" y="9068"/>
                  <a:pt x="18760" y="8813"/>
                  <a:pt x="18836" y="8558"/>
                </a:cubicBezTo>
                <a:cubicBezTo>
                  <a:pt x="18836" y="8457"/>
                  <a:pt x="18912" y="8355"/>
                  <a:pt x="18912" y="8304"/>
                </a:cubicBezTo>
                <a:cubicBezTo>
                  <a:pt x="18988" y="8151"/>
                  <a:pt x="18988" y="8049"/>
                  <a:pt x="19064" y="7896"/>
                </a:cubicBezTo>
                <a:cubicBezTo>
                  <a:pt x="19216" y="7489"/>
                  <a:pt x="19292" y="7081"/>
                  <a:pt x="19292" y="6725"/>
                </a:cubicBezTo>
                <a:cubicBezTo>
                  <a:pt x="19292" y="6521"/>
                  <a:pt x="19292" y="6266"/>
                  <a:pt x="19292" y="6062"/>
                </a:cubicBezTo>
                <a:cubicBezTo>
                  <a:pt x="19292" y="5757"/>
                  <a:pt x="19292" y="5502"/>
                  <a:pt x="19216" y="5196"/>
                </a:cubicBezTo>
                <a:cubicBezTo>
                  <a:pt x="19216" y="4891"/>
                  <a:pt x="19140" y="4636"/>
                  <a:pt x="19064" y="4330"/>
                </a:cubicBezTo>
                <a:cubicBezTo>
                  <a:pt x="19292" y="4330"/>
                  <a:pt x="19521" y="4279"/>
                  <a:pt x="19749" y="4228"/>
                </a:cubicBezTo>
                <a:cubicBezTo>
                  <a:pt x="19901" y="4228"/>
                  <a:pt x="20053" y="4177"/>
                  <a:pt x="20205" y="4177"/>
                </a:cubicBezTo>
                <a:cubicBezTo>
                  <a:pt x="20281" y="4177"/>
                  <a:pt x="20433" y="4126"/>
                  <a:pt x="20509" y="4126"/>
                </a:cubicBezTo>
                <a:cubicBezTo>
                  <a:pt x="20661" y="4126"/>
                  <a:pt x="20814" y="4075"/>
                  <a:pt x="20966" y="4024"/>
                </a:cubicBezTo>
                <a:cubicBezTo>
                  <a:pt x="21042" y="4024"/>
                  <a:pt x="21118" y="3974"/>
                  <a:pt x="21118" y="3974"/>
                </a:cubicBezTo>
                <a:cubicBezTo>
                  <a:pt x="21270" y="3923"/>
                  <a:pt x="21346" y="3872"/>
                  <a:pt x="21422" y="3821"/>
                </a:cubicBezTo>
                <a:cubicBezTo>
                  <a:pt x="21498" y="3719"/>
                  <a:pt x="21574" y="3566"/>
                  <a:pt x="21498" y="3464"/>
                </a:cubicBezTo>
                <a:cubicBezTo>
                  <a:pt x="21498" y="3464"/>
                  <a:pt x="21498" y="3413"/>
                  <a:pt x="21498" y="3413"/>
                </a:cubicBezTo>
                <a:cubicBezTo>
                  <a:pt x="21574" y="3260"/>
                  <a:pt x="21574" y="3108"/>
                  <a:pt x="21498" y="2955"/>
                </a:cubicBezTo>
                <a:cubicBezTo>
                  <a:pt x="21422" y="2802"/>
                  <a:pt x="21270" y="2700"/>
                  <a:pt x="21194" y="2547"/>
                </a:cubicBezTo>
                <a:cubicBezTo>
                  <a:pt x="21042" y="2445"/>
                  <a:pt x="20966" y="2292"/>
                  <a:pt x="20813" y="2191"/>
                </a:cubicBezTo>
                <a:cubicBezTo>
                  <a:pt x="20585" y="1936"/>
                  <a:pt x="20281" y="1732"/>
                  <a:pt x="19977" y="1528"/>
                </a:cubicBezTo>
                <a:cubicBezTo>
                  <a:pt x="19368" y="1274"/>
                  <a:pt x="18684" y="866"/>
                  <a:pt x="17999" y="560"/>
                </a:cubicBezTo>
                <a:close/>
                <a:moveTo>
                  <a:pt x="15793" y="1223"/>
                </a:moveTo>
                <a:cubicBezTo>
                  <a:pt x="15793" y="1223"/>
                  <a:pt x="15793" y="1223"/>
                  <a:pt x="15793" y="1223"/>
                </a:cubicBezTo>
                <a:cubicBezTo>
                  <a:pt x="15793" y="1223"/>
                  <a:pt x="15793" y="1223"/>
                  <a:pt x="15793" y="1223"/>
                </a:cubicBezTo>
                <a:cubicBezTo>
                  <a:pt x="15793" y="1223"/>
                  <a:pt x="15793" y="1223"/>
                  <a:pt x="15793" y="1223"/>
                </a:cubicBezTo>
                <a:close/>
                <a:moveTo>
                  <a:pt x="14272" y="12787"/>
                </a:moveTo>
                <a:cubicBezTo>
                  <a:pt x="14272" y="12838"/>
                  <a:pt x="14272" y="12838"/>
                  <a:pt x="14272" y="12787"/>
                </a:cubicBezTo>
                <a:cubicBezTo>
                  <a:pt x="14272" y="12787"/>
                  <a:pt x="14272" y="12787"/>
                  <a:pt x="14272" y="12787"/>
                </a:cubicBezTo>
                <a:cubicBezTo>
                  <a:pt x="14272" y="12787"/>
                  <a:pt x="14272" y="12787"/>
                  <a:pt x="14272" y="127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1DB14F9-BFE0-D59B-DBF9-CC1400A8EC14}"/>
              </a:ext>
            </a:extLst>
          </p:cNvPr>
          <p:cNvSpPr/>
          <p:nvPr/>
        </p:nvSpPr>
        <p:spPr>
          <a:xfrm>
            <a:off x="7332012" y="1458478"/>
            <a:ext cx="1252529" cy="2094725"/>
          </a:xfrm>
          <a:custGeom>
            <a:avLst/>
            <a:gdLst>
              <a:gd name="connsiteX0" fmla="*/ 1115945 w 1252529"/>
              <a:gd name="connsiteY0" fmla="*/ 1863396 h 2094725"/>
              <a:gd name="connsiteX1" fmla="*/ 1111296 w 1252529"/>
              <a:gd name="connsiteY1" fmla="*/ 1868056 h 2094725"/>
              <a:gd name="connsiteX2" fmla="*/ 1106646 w 1252529"/>
              <a:gd name="connsiteY2" fmla="*/ 1868056 h 2094725"/>
              <a:gd name="connsiteX3" fmla="*/ 1115945 w 1252529"/>
              <a:gd name="connsiteY3" fmla="*/ 1863396 h 2094725"/>
              <a:gd name="connsiteX4" fmla="*/ 697475 w 1252529"/>
              <a:gd name="connsiteY4" fmla="*/ 1584428 h 2094725"/>
              <a:gd name="connsiteX5" fmla="*/ 706775 w 1252529"/>
              <a:gd name="connsiteY5" fmla="*/ 1584428 h 2094725"/>
              <a:gd name="connsiteX6" fmla="*/ 739322 w 1252529"/>
              <a:gd name="connsiteY6" fmla="*/ 1635562 h 2094725"/>
              <a:gd name="connsiteX7" fmla="*/ 753271 w 1252529"/>
              <a:gd name="connsiteY7" fmla="*/ 1654152 h 2094725"/>
              <a:gd name="connsiteX8" fmla="*/ 776520 w 1252529"/>
              <a:gd name="connsiteY8" fmla="*/ 1686720 h 2094725"/>
              <a:gd name="connsiteX9" fmla="*/ 795118 w 1252529"/>
              <a:gd name="connsiteY9" fmla="*/ 1723900 h 2094725"/>
              <a:gd name="connsiteX10" fmla="*/ 813717 w 1252529"/>
              <a:gd name="connsiteY10" fmla="*/ 1765763 h 2094725"/>
              <a:gd name="connsiteX11" fmla="*/ 832316 w 1252529"/>
              <a:gd name="connsiteY11" fmla="*/ 1807603 h 2094725"/>
              <a:gd name="connsiteX12" fmla="*/ 846265 w 1252529"/>
              <a:gd name="connsiteY12" fmla="*/ 1844806 h 2094725"/>
              <a:gd name="connsiteX13" fmla="*/ 874163 w 1252529"/>
              <a:gd name="connsiteY13" fmla="*/ 1919190 h 2094725"/>
              <a:gd name="connsiteX14" fmla="*/ 906710 w 1252529"/>
              <a:gd name="connsiteY14" fmla="*/ 1984303 h 2094725"/>
              <a:gd name="connsiteX15" fmla="*/ 911360 w 1252529"/>
              <a:gd name="connsiteY15" fmla="*/ 1988938 h 2094725"/>
              <a:gd name="connsiteX16" fmla="*/ 939258 w 1252529"/>
              <a:gd name="connsiteY16" fmla="*/ 1979643 h 2094725"/>
              <a:gd name="connsiteX17" fmla="*/ 1009003 w 1252529"/>
              <a:gd name="connsiteY17" fmla="*/ 1942439 h 2094725"/>
              <a:gd name="connsiteX18" fmla="*/ 1046200 w 1252529"/>
              <a:gd name="connsiteY18" fmla="*/ 1919190 h 2094725"/>
              <a:gd name="connsiteX19" fmla="*/ 1111296 w 1252529"/>
              <a:gd name="connsiteY19" fmla="*/ 1872715 h 2094725"/>
              <a:gd name="connsiteX20" fmla="*/ 1120595 w 1252529"/>
              <a:gd name="connsiteY20" fmla="*/ 1868056 h 2094725"/>
              <a:gd name="connsiteX21" fmla="*/ 1115945 w 1252529"/>
              <a:gd name="connsiteY21" fmla="*/ 1868056 h 2094725"/>
              <a:gd name="connsiteX22" fmla="*/ 1120595 w 1252529"/>
              <a:gd name="connsiteY22" fmla="*/ 1863396 h 2094725"/>
              <a:gd name="connsiteX23" fmla="*/ 1115945 w 1252529"/>
              <a:gd name="connsiteY23" fmla="*/ 1863396 h 2094725"/>
              <a:gd name="connsiteX24" fmla="*/ 1120595 w 1252529"/>
              <a:gd name="connsiteY24" fmla="*/ 1858761 h 2094725"/>
              <a:gd name="connsiteX25" fmla="*/ 1125245 w 1252529"/>
              <a:gd name="connsiteY25" fmla="*/ 1854101 h 2094725"/>
              <a:gd name="connsiteX26" fmla="*/ 1143843 w 1252529"/>
              <a:gd name="connsiteY26" fmla="*/ 1840171 h 2094725"/>
              <a:gd name="connsiteX27" fmla="*/ 1153143 w 1252529"/>
              <a:gd name="connsiteY27" fmla="*/ 1835511 h 2094725"/>
              <a:gd name="connsiteX28" fmla="*/ 1176391 w 1252529"/>
              <a:gd name="connsiteY28" fmla="*/ 1826216 h 2094725"/>
              <a:gd name="connsiteX29" fmla="*/ 1185690 w 1252529"/>
              <a:gd name="connsiteY29" fmla="*/ 1821557 h 2094725"/>
              <a:gd name="connsiteX30" fmla="*/ 1227537 w 1252529"/>
              <a:gd name="connsiteY30" fmla="*/ 1826216 h 2094725"/>
              <a:gd name="connsiteX31" fmla="*/ 1246136 w 1252529"/>
              <a:gd name="connsiteY31" fmla="*/ 1844806 h 2094725"/>
              <a:gd name="connsiteX32" fmla="*/ 1250786 w 1252529"/>
              <a:gd name="connsiteY32" fmla="*/ 1858761 h 2094725"/>
              <a:gd name="connsiteX33" fmla="*/ 1236837 w 1252529"/>
              <a:gd name="connsiteY33" fmla="*/ 1909919 h 2094725"/>
              <a:gd name="connsiteX34" fmla="*/ 1218238 w 1252529"/>
              <a:gd name="connsiteY34" fmla="*/ 1928509 h 2094725"/>
              <a:gd name="connsiteX35" fmla="*/ 1204289 w 1252529"/>
              <a:gd name="connsiteY35" fmla="*/ 1942463 h 2094725"/>
              <a:gd name="connsiteX36" fmla="*/ 1190340 w 1252529"/>
              <a:gd name="connsiteY36" fmla="*/ 1951758 h 2094725"/>
              <a:gd name="connsiteX37" fmla="*/ 1185690 w 1252529"/>
              <a:gd name="connsiteY37" fmla="*/ 1956394 h 2094725"/>
              <a:gd name="connsiteX38" fmla="*/ 1167092 w 1252529"/>
              <a:gd name="connsiteY38" fmla="*/ 1970348 h 2094725"/>
              <a:gd name="connsiteX39" fmla="*/ 1125245 w 1252529"/>
              <a:gd name="connsiteY39" fmla="*/ 1998257 h 2094725"/>
              <a:gd name="connsiteX40" fmla="*/ 1069449 w 1252529"/>
              <a:gd name="connsiteY40" fmla="*/ 2030801 h 2094725"/>
              <a:gd name="connsiteX41" fmla="*/ 1036901 w 1252529"/>
              <a:gd name="connsiteY41" fmla="*/ 2044756 h 2094725"/>
              <a:gd name="connsiteX42" fmla="*/ 995054 w 1252529"/>
              <a:gd name="connsiteY42" fmla="*/ 2063346 h 2094725"/>
              <a:gd name="connsiteX43" fmla="*/ 971806 w 1252529"/>
              <a:gd name="connsiteY43" fmla="*/ 2081936 h 2094725"/>
              <a:gd name="connsiteX44" fmla="*/ 934608 w 1252529"/>
              <a:gd name="connsiteY44" fmla="*/ 2091231 h 2094725"/>
              <a:gd name="connsiteX45" fmla="*/ 888112 w 1252529"/>
              <a:gd name="connsiteY45" fmla="*/ 2091231 h 2094725"/>
              <a:gd name="connsiteX46" fmla="*/ 864863 w 1252529"/>
              <a:gd name="connsiteY46" fmla="*/ 2081936 h 2094725"/>
              <a:gd name="connsiteX47" fmla="*/ 846265 w 1252529"/>
              <a:gd name="connsiteY47" fmla="*/ 2067981 h 2094725"/>
              <a:gd name="connsiteX48" fmla="*/ 823016 w 1252529"/>
              <a:gd name="connsiteY48" fmla="*/ 2035437 h 2094725"/>
              <a:gd name="connsiteX49" fmla="*/ 804418 w 1252529"/>
              <a:gd name="connsiteY49" fmla="*/ 2002893 h 2094725"/>
              <a:gd name="connsiteX50" fmla="*/ 795118 w 1252529"/>
              <a:gd name="connsiteY50" fmla="*/ 1975008 h 2094725"/>
              <a:gd name="connsiteX51" fmla="*/ 785819 w 1252529"/>
              <a:gd name="connsiteY51" fmla="*/ 1947099 h 2094725"/>
              <a:gd name="connsiteX52" fmla="*/ 762571 w 1252529"/>
              <a:gd name="connsiteY52" fmla="*/ 1840147 h 2094725"/>
              <a:gd name="connsiteX53" fmla="*/ 743972 w 1252529"/>
              <a:gd name="connsiteY53" fmla="*/ 1737854 h 2094725"/>
              <a:gd name="connsiteX54" fmla="*/ 739322 w 1252529"/>
              <a:gd name="connsiteY54" fmla="*/ 1714605 h 2094725"/>
              <a:gd name="connsiteX55" fmla="*/ 734673 w 1252529"/>
              <a:gd name="connsiteY55" fmla="*/ 1691356 h 2094725"/>
              <a:gd name="connsiteX56" fmla="*/ 730023 w 1252529"/>
              <a:gd name="connsiteY56" fmla="*/ 1663471 h 2094725"/>
              <a:gd name="connsiteX57" fmla="*/ 725373 w 1252529"/>
              <a:gd name="connsiteY57" fmla="*/ 1649516 h 2094725"/>
              <a:gd name="connsiteX58" fmla="*/ 720724 w 1252529"/>
              <a:gd name="connsiteY58" fmla="*/ 1630926 h 2094725"/>
              <a:gd name="connsiteX59" fmla="*/ 711424 w 1252529"/>
              <a:gd name="connsiteY59" fmla="*/ 1607677 h 2094725"/>
              <a:gd name="connsiteX60" fmla="*/ 697475 w 1252529"/>
              <a:gd name="connsiteY60" fmla="*/ 1589063 h 2094725"/>
              <a:gd name="connsiteX61" fmla="*/ 697475 w 1252529"/>
              <a:gd name="connsiteY61" fmla="*/ 1584428 h 2094725"/>
              <a:gd name="connsiteX62" fmla="*/ 4629 w 1252529"/>
              <a:gd name="connsiteY62" fmla="*/ 0 h 2094725"/>
              <a:gd name="connsiteX63" fmla="*/ 79025 w 1252529"/>
              <a:gd name="connsiteY63" fmla="*/ 9271 h 2094725"/>
              <a:gd name="connsiteX64" fmla="*/ 158106 w 1252529"/>
              <a:gd name="connsiteY64" fmla="*/ 27897 h 2094725"/>
              <a:gd name="connsiteX65" fmla="*/ 237131 w 1252529"/>
              <a:gd name="connsiteY65" fmla="*/ 60472 h 2094725"/>
              <a:gd name="connsiteX66" fmla="*/ 311528 w 1252529"/>
              <a:gd name="connsiteY66" fmla="*/ 97641 h 2094725"/>
              <a:gd name="connsiteX67" fmla="*/ 381295 w 1252529"/>
              <a:gd name="connsiteY67" fmla="*/ 144164 h 2094725"/>
              <a:gd name="connsiteX68" fmla="*/ 451007 w 1252529"/>
              <a:gd name="connsiteY68" fmla="*/ 199959 h 2094725"/>
              <a:gd name="connsiteX69" fmla="*/ 571915 w 1252529"/>
              <a:gd name="connsiteY69" fmla="*/ 316226 h 2094725"/>
              <a:gd name="connsiteX70" fmla="*/ 674196 w 1252529"/>
              <a:gd name="connsiteY70" fmla="*/ 446358 h 2094725"/>
              <a:gd name="connsiteX71" fmla="*/ 725337 w 1252529"/>
              <a:gd name="connsiteY71" fmla="*/ 520779 h 2094725"/>
              <a:gd name="connsiteX72" fmla="*/ 767219 w 1252529"/>
              <a:gd name="connsiteY72" fmla="*/ 585844 h 2094725"/>
              <a:gd name="connsiteX73" fmla="*/ 790475 w 1252529"/>
              <a:gd name="connsiteY73" fmla="*/ 623097 h 2094725"/>
              <a:gd name="connsiteX74" fmla="*/ 850929 w 1252529"/>
              <a:gd name="connsiteY74" fmla="*/ 730009 h 2094725"/>
              <a:gd name="connsiteX75" fmla="*/ 864871 w 1252529"/>
              <a:gd name="connsiteY75" fmla="*/ 762583 h 2094725"/>
              <a:gd name="connsiteX76" fmla="*/ 897386 w 1252529"/>
              <a:gd name="connsiteY76" fmla="*/ 832327 h 2094725"/>
              <a:gd name="connsiteX77" fmla="*/ 916012 w 1252529"/>
              <a:gd name="connsiteY77" fmla="*/ 874173 h 2094725"/>
              <a:gd name="connsiteX78" fmla="*/ 943897 w 1252529"/>
              <a:gd name="connsiteY78" fmla="*/ 943916 h 2094725"/>
              <a:gd name="connsiteX79" fmla="*/ 957840 w 1252529"/>
              <a:gd name="connsiteY79" fmla="*/ 976491 h 2094725"/>
              <a:gd name="connsiteX80" fmla="*/ 981095 w 1252529"/>
              <a:gd name="connsiteY80" fmla="*/ 1046234 h 2094725"/>
              <a:gd name="connsiteX81" fmla="*/ 990408 w 1252529"/>
              <a:gd name="connsiteY81" fmla="*/ 1083403 h 2094725"/>
              <a:gd name="connsiteX82" fmla="*/ 1008980 w 1252529"/>
              <a:gd name="connsiteY82" fmla="*/ 1153146 h 2094725"/>
              <a:gd name="connsiteX83" fmla="*/ 1018293 w 1252529"/>
              <a:gd name="connsiteY83" fmla="*/ 1194992 h 2094725"/>
              <a:gd name="connsiteX84" fmla="*/ 1027607 w 1252529"/>
              <a:gd name="connsiteY84" fmla="*/ 1264736 h 2094725"/>
              <a:gd name="connsiteX85" fmla="*/ 1027607 w 1252529"/>
              <a:gd name="connsiteY85" fmla="*/ 1255465 h 2094725"/>
              <a:gd name="connsiteX86" fmla="*/ 1032236 w 1252529"/>
              <a:gd name="connsiteY86" fmla="*/ 1292633 h 2094725"/>
              <a:gd name="connsiteX87" fmla="*/ 1036920 w 1252529"/>
              <a:gd name="connsiteY87" fmla="*/ 1353105 h 2094725"/>
              <a:gd name="connsiteX88" fmla="*/ 1036920 w 1252529"/>
              <a:gd name="connsiteY88" fmla="*/ 1408900 h 2094725"/>
              <a:gd name="connsiteX89" fmla="*/ 1036920 w 1252529"/>
              <a:gd name="connsiteY89" fmla="*/ 1473966 h 2094725"/>
              <a:gd name="connsiteX90" fmla="*/ 1036920 w 1252529"/>
              <a:gd name="connsiteY90" fmla="*/ 1529844 h 2094725"/>
              <a:gd name="connsiteX91" fmla="*/ 1032236 w 1252529"/>
              <a:gd name="connsiteY91" fmla="*/ 1627485 h 2094725"/>
              <a:gd name="connsiteX92" fmla="*/ 1027607 w 1252529"/>
              <a:gd name="connsiteY92" fmla="*/ 1678603 h 2094725"/>
              <a:gd name="connsiteX93" fmla="*/ 1022977 w 1252529"/>
              <a:gd name="connsiteY93" fmla="*/ 1701823 h 2094725"/>
              <a:gd name="connsiteX94" fmla="*/ 1064805 w 1252529"/>
              <a:gd name="connsiteY94" fmla="*/ 1729720 h 2094725"/>
              <a:gd name="connsiteX95" fmla="*/ 1088060 w 1252529"/>
              <a:gd name="connsiteY95" fmla="*/ 1743669 h 2094725"/>
              <a:gd name="connsiteX96" fmla="*/ 1097373 w 1252529"/>
              <a:gd name="connsiteY96" fmla="*/ 1748346 h 2094725"/>
              <a:gd name="connsiteX97" fmla="*/ 1134572 w 1252529"/>
              <a:gd name="connsiteY97" fmla="*/ 1766972 h 2094725"/>
              <a:gd name="connsiteX98" fmla="*/ 1171770 w 1252529"/>
              <a:gd name="connsiteY98" fmla="*/ 1785515 h 2094725"/>
              <a:gd name="connsiteX99" fmla="*/ 1176399 w 1252529"/>
              <a:gd name="connsiteY99" fmla="*/ 1790192 h 2094725"/>
              <a:gd name="connsiteX100" fmla="*/ 1171770 w 1252529"/>
              <a:gd name="connsiteY100" fmla="*/ 1794870 h 2094725"/>
              <a:gd name="connsiteX101" fmla="*/ 1167086 w 1252529"/>
              <a:gd name="connsiteY101" fmla="*/ 1794870 h 2094725"/>
              <a:gd name="connsiteX102" fmla="*/ 1148514 w 1252529"/>
              <a:gd name="connsiteY102" fmla="*/ 1785515 h 2094725"/>
              <a:gd name="connsiteX103" fmla="*/ 1041549 w 1252529"/>
              <a:gd name="connsiteY103" fmla="*/ 1757617 h 2094725"/>
              <a:gd name="connsiteX104" fmla="*/ 1008980 w 1252529"/>
              <a:gd name="connsiteY104" fmla="*/ 1748346 h 2094725"/>
              <a:gd name="connsiteX105" fmla="*/ 985779 w 1252529"/>
              <a:gd name="connsiteY105" fmla="*/ 1780921 h 2094725"/>
              <a:gd name="connsiteX106" fmla="*/ 920641 w 1252529"/>
              <a:gd name="connsiteY106" fmla="*/ 1790192 h 2094725"/>
              <a:gd name="connsiteX107" fmla="*/ 892756 w 1252529"/>
              <a:gd name="connsiteY107" fmla="*/ 1743669 h 2094725"/>
              <a:gd name="connsiteX108" fmla="*/ 897386 w 1252529"/>
              <a:gd name="connsiteY108" fmla="*/ 1720449 h 2094725"/>
              <a:gd name="connsiteX109" fmla="*/ 888127 w 1252529"/>
              <a:gd name="connsiteY109" fmla="*/ 1715771 h 2094725"/>
              <a:gd name="connsiteX110" fmla="*/ 864871 w 1252529"/>
              <a:gd name="connsiteY110" fmla="*/ 1706500 h 2094725"/>
              <a:gd name="connsiteX111" fmla="*/ 855558 w 1252529"/>
              <a:gd name="connsiteY111" fmla="*/ 1701823 h 2094725"/>
              <a:gd name="connsiteX112" fmla="*/ 841616 w 1252529"/>
              <a:gd name="connsiteY112" fmla="*/ 1692551 h 2094725"/>
              <a:gd name="connsiteX113" fmla="*/ 822989 w 1252529"/>
              <a:gd name="connsiteY113" fmla="*/ 1669332 h 2094725"/>
              <a:gd name="connsiteX114" fmla="*/ 822989 w 1252529"/>
              <a:gd name="connsiteY114" fmla="*/ 1650705 h 2094725"/>
              <a:gd name="connsiteX115" fmla="*/ 841616 w 1252529"/>
              <a:gd name="connsiteY115" fmla="*/ 1627485 h 2094725"/>
              <a:gd name="connsiteX116" fmla="*/ 860188 w 1252529"/>
              <a:gd name="connsiteY116" fmla="*/ 1622808 h 2094725"/>
              <a:gd name="connsiteX117" fmla="*/ 869501 w 1252529"/>
              <a:gd name="connsiteY117" fmla="*/ 1622808 h 2094725"/>
              <a:gd name="connsiteX118" fmla="*/ 883443 w 1252529"/>
              <a:gd name="connsiteY118" fmla="*/ 1627485 h 2094725"/>
              <a:gd name="connsiteX119" fmla="*/ 892756 w 1252529"/>
              <a:gd name="connsiteY119" fmla="*/ 1632079 h 2094725"/>
              <a:gd name="connsiteX120" fmla="*/ 902070 w 1252529"/>
              <a:gd name="connsiteY120" fmla="*/ 1636757 h 2094725"/>
              <a:gd name="connsiteX121" fmla="*/ 906699 w 1252529"/>
              <a:gd name="connsiteY121" fmla="*/ 1567013 h 2094725"/>
              <a:gd name="connsiteX122" fmla="*/ 911383 w 1252529"/>
              <a:gd name="connsiteY122" fmla="*/ 1460101 h 2094725"/>
              <a:gd name="connsiteX123" fmla="*/ 911383 w 1252529"/>
              <a:gd name="connsiteY123" fmla="*/ 1399629 h 2094725"/>
              <a:gd name="connsiteX124" fmla="*/ 911383 w 1252529"/>
              <a:gd name="connsiteY124" fmla="*/ 1353105 h 2094725"/>
              <a:gd name="connsiteX125" fmla="*/ 906699 w 1252529"/>
              <a:gd name="connsiteY125" fmla="*/ 1311259 h 2094725"/>
              <a:gd name="connsiteX126" fmla="*/ 902070 w 1252529"/>
              <a:gd name="connsiteY126" fmla="*/ 1269413 h 2094725"/>
              <a:gd name="connsiteX127" fmla="*/ 902070 w 1252529"/>
              <a:gd name="connsiteY127" fmla="*/ 1274091 h 2094725"/>
              <a:gd name="connsiteX128" fmla="*/ 892756 w 1252529"/>
              <a:gd name="connsiteY128" fmla="*/ 1218296 h 2094725"/>
              <a:gd name="connsiteX129" fmla="*/ 888127 w 1252529"/>
              <a:gd name="connsiteY129" fmla="*/ 1181044 h 2094725"/>
              <a:gd name="connsiteX130" fmla="*/ 874184 w 1252529"/>
              <a:gd name="connsiteY130" fmla="*/ 1115978 h 2094725"/>
              <a:gd name="connsiteX131" fmla="*/ 864871 w 1252529"/>
              <a:gd name="connsiteY131" fmla="*/ 1083403 h 2094725"/>
              <a:gd name="connsiteX132" fmla="*/ 846245 w 1252529"/>
              <a:gd name="connsiteY132" fmla="*/ 1018337 h 2094725"/>
              <a:gd name="connsiteX133" fmla="*/ 836986 w 1252529"/>
              <a:gd name="connsiteY133" fmla="*/ 985762 h 2094725"/>
              <a:gd name="connsiteX134" fmla="*/ 804417 w 1252529"/>
              <a:gd name="connsiteY134" fmla="*/ 892799 h 2094725"/>
              <a:gd name="connsiteX135" fmla="*/ 757906 w 1252529"/>
              <a:gd name="connsiteY135" fmla="*/ 785803 h 2094725"/>
              <a:gd name="connsiteX136" fmla="*/ 739334 w 1252529"/>
              <a:gd name="connsiteY136" fmla="*/ 753312 h 2094725"/>
              <a:gd name="connsiteX137" fmla="*/ 702136 w 1252529"/>
              <a:gd name="connsiteY137" fmla="*/ 688163 h 2094725"/>
              <a:gd name="connsiteX138" fmla="*/ 650995 w 1252529"/>
              <a:gd name="connsiteY138" fmla="*/ 599793 h 2094725"/>
              <a:gd name="connsiteX139" fmla="*/ 623056 w 1252529"/>
              <a:gd name="connsiteY139" fmla="*/ 553353 h 2094725"/>
              <a:gd name="connsiteX140" fmla="*/ 534717 w 1252529"/>
              <a:gd name="connsiteY140" fmla="*/ 427815 h 2094725"/>
              <a:gd name="connsiteX141" fmla="*/ 283643 w 1252529"/>
              <a:gd name="connsiteY141" fmla="*/ 162707 h 2094725"/>
              <a:gd name="connsiteX142" fmla="*/ 185991 w 1252529"/>
              <a:gd name="connsiteY142" fmla="*/ 92963 h 2094725"/>
              <a:gd name="connsiteX143" fmla="*/ 83709 w 1252529"/>
              <a:gd name="connsiteY143" fmla="*/ 37169 h 2094725"/>
              <a:gd name="connsiteX144" fmla="*/ 23255 w 1252529"/>
              <a:gd name="connsiteY144" fmla="*/ 13949 h 2094725"/>
              <a:gd name="connsiteX145" fmla="*/ 4629 w 1252529"/>
              <a:gd name="connsiteY145" fmla="*/ 13949 h 2094725"/>
              <a:gd name="connsiteX146" fmla="*/ 0 w 1252529"/>
              <a:gd name="connsiteY146" fmla="*/ 9271 h 2094725"/>
              <a:gd name="connsiteX147" fmla="*/ 4629 w 1252529"/>
              <a:gd name="connsiteY147" fmla="*/ 0 h 20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252529" h="2094725">
                <a:moveTo>
                  <a:pt x="1115945" y="1863396"/>
                </a:moveTo>
                <a:cubicBezTo>
                  <a:pt x="1115945" y="1863396"/>
                  <a:pt x="1111296" y="1868056"/>
                  <a:pt x="1111296" y="1868056"/>
                </a:cubicBezTo>
                <a:cubicBezTo>
                  <a:pt x="1106646" y="1868056"/>
                  <a:pt x="1106646" y="1868056"/>
                  <a:pt x="1106646" y="1868056"/>
                </a:cubicBezTo>
                <a:cubicBezTo>
                  <a:pt x="1111296" y="1868056"/>
                  <a:pt x="1111296" y="1863396"/>
                  <a:pt x="1115945" y="1863396"/>
                </a:cubicBezTo>
                <a:close/>
                <a:moveTo>
                  <a:pt x="697475" y="1584428"/>
                </a:moveTo>
                <a:cubicBezTo>
                  <a:pt x="697475" y="1579768"/>
                  <a:pt x="702125" y="1579768"/>
                  <a:pt x="706775" y="1584428"/>
                </a:cubicBezTo>
                <a:cubicBezTo>
                  <a:pt x="716074" y="1603018"/>
                  <a:pt x="730023" y="1616972"/>
                  <a:pt x="739322" y="1635562"/>
                </a:cubicBezTo>
                <a:cubicBezTo>
                  <a:pt x="743972" y="1640221"/>
                  <a:pt x="748622" y="1649516"/>
                  <a:pt x="753271" y="1654152"/>
                </a:cubicBezTo>
                <a:cubicBezTo>
                  <a:pt x="762571" y="1663471"/>
                  <a:pt x="771870" y="1672766"/>
                  <a:pt x="776520" y="1686720"/>
                </a:cubicBezTo>
                <a:cubicBezTo>
                  <a:pt x="781169" y="1700651"/>
                  <a:pt x="790469" y="1709970"/>
                  <a:pt x="795118" y="1723900"/>
                </a:cubicBezTo>
                <a:cubicBezTo>
                  <a:pt x="799768" y="1737854"/>
                  <a:pt x="809067" y="1751809"/>
                  <a:pt x="813717" y="1765763"/>
                </a:cubicBezTo>
                <a:cubicBezTo>
                  <a:pt x="823016" y="1779718"/>
                  <a:pt x="827666" y="1793648"/>
                  <a:pt x="832316" y="1807603"/>
                </a:cubicBezTo>
                <a:cubicBezTo>
                  <a:pt x="836965" y="1816898"/>
                  <a:pt x="841615" y="1830852"/>
                  <a:pt x="846265" y="1844806"/>
                </a:cubicBezTo>
                <a:cubicBezTo>
                  <a:pt x="855564" y="1868056"/>
                  <a:pt x="864863" y="1895965"/>
                  <a:pt x="874163" y="1919190"/>
                </a:cubicBezTo>
                <a:cubicBezTo>
                  <a:pt x="883462" y="1942439"/>
                  <a:pt x="892761" y="1965689"/>
                  <a:pt x="906710" y="1984303"/>
                </a:cubicBezTo>
                <a:cubicBezTo>
                  <a:pt x="906710" y="1984303"/>
                  <a:pt x="911360" y="1988938"/>
                  <a:pt x="911360" y="1988938"/>
                </a:cubicBezTo>
                <a:cubicBezTo>
                  <a:pt x="920659" y="1984303"/>
                  <a:pt x="929959" y="1984303"/>
                  <a:pt x="939258" y="1979643"/>
                </a:cubicBezTo>
                <a:cubicBezTo>
                  <a:pt x="962506" y="1965689"/>
                  <a:pt x="985755" y="1956394"/>
                  <a:pt x="1009003" y="1942439"/>
                </a:cubicBezTo>
                <a:cubicBezTo>
                  <a:pt x="1022952" y="1933144"/>
                  <a:pt x="1032251" y="1928509"/>
                  <a:pt x="1046200" y="1919190"/>
                </a:cubicBezTo>
                <a:cubicBezTo>
                  <a:pt x="1069449" y="1905260"/>
                  <a:pt x="1088047" y="1886646"/>
                  <a:pt x="1111296" y="1872715"/>
                </a:cubicBezTo>
                <a:cubicBezTo>
                  <a:pt x="1115945" y="1872715"/>
                  <a:pt x="1115945" y="1868056"/>
                  <a:pt x="1120595" y="1868056"/>
                </a:cubicBezTo>
                <a:cubicBezTo>
                  <a:pt x="1115945" y="1868056"/>
                  <a:pt x="1115945" y="1868056"/>
                  <a:pt x="1115945" y="1868056"/>
                </a:cubicBezTo>
                <a:cubicBezTo>
                  <a:pt x="1115945" y="1868056"/>
                  <a:pt x="1120595" y="1863396"/>
                  <a:pt x="1120595" y="1863396"/>
                </a:cubicBezTo>
                <a:cubicBezTo>
                  <a:pt x="1115945" y="1863396"/>
                  <a:pt x="1115945" y="1863396"/>
                  <a:pt x="1115945" y="1863396"/>
                </a:cubicBezTo>
                <a:cubicBezTo>
                  <a:pt x="1115945" y="1863396"/>
                  <a:pt x="1120595" y="1858761"/>
                  <a:pt x="1120595" y="1858761"/>
                </a:cubicBezTo>
                <a:cubicBezTo>
                  <a:pt x="1125245" y="1854101"/>
                  <a:pt x="1125245" y="1854101"/>
                  <a:pt x="1125245" y="1854101"/>
                </a:cubicBezTo>
                <a:cubicBezTo>
                  <a:pt x="1129894" y="1849466"/>
                  <a:pt x="1134544" y="1844806"/>
                  <a:pt x="1143843" y="1840171"/>
                </a:cubicBezTo>
                <a:cubicBezTo>
                  <a:pt x="1148493" y="1840171"/>
                  <a:pt x="1148493" y="1835511"/>
                  <a:pt x="1153143" y="1835511"/>
                </a:cubicBezTo>
                <a:cubicBezTo>
                  <a:pt x="1157792" y="1830852"/>
                  <a:pt x="1167092" y="1830852"/>
                  <a:pt x="1176391" y="1826216"/>
                </a:cubicBezTo>
                <a:cubicBezTo>
                  <a:pt x="1181041" y="1821557"/>
                  <a:pt x="1181041" y="1821557"/>
                  <a:pt x="1185690" y="1821557"/>
                </a:cubicBezTo>
                <a:cubicBezTo>
                  <a:pt x="1199639" y="1816921"/>
                  <a:pt x="1218238" y="1821557"/>
                  <a:pt x="1227537" y="1826216"/>
                </a:cubicBezTo>
                <a:cubicBezTo>
                  <a:pt x="1236837" y="1830852"/>
                  <a:pt x="1241486" y="1835511"/>
                  <a:pt x="1246136" y="1844806"/>
                </a:cubicBezTo>
                <a:cubicBezTo>
                  <a:pt x="1246136" y="1849466"/>
                  <a:pt x="1250786" y="1854101"/>
                  <a:pt x="1250786" y="1858761"/>
                </a:cubicBezTo>
                <a:cubicBezTo>
                  <a:pt x="1255435" y="1877351"/>
                  <a:pt x="1250786" y="1895965"/>
                  <a:pt x="1236837" y="1909919"/>
                </a:cubicBezTo>
                <a:cubicBezTo>
                  <a:pt x="1227537" y="1919214"/>
                  <a:pt x="1222888" y="1923849"/>
                  <a:pt x="1218238" y="1928509"/>
                </a:cubicBezTo>
                <a:cubicBezTo>
                  <a:pt x="1213588" y="1933144"/>
                  <a:pt x="1208939" y="1937804"/>
                  <a:pt x="1204289" y="1942463"/>
                </a:cubicBezTo>
                <a:cubicBezTo>
                  <a:pt x="1199639" y="1947099"/>
                  <a:pt x="1194990" y="1947099"/>
                  <a:pt x="1190340" y="1951758"/>
                </a:cubicBezTo>
                <a:cubicBezTo>
                  <a:pt x="1190340" y="1951758"/>
                  <a:pt x="1185690" y="1956394"/>
                  <a:pt x="1185690" y="1956394"/>
                </a:cubicBezTo>
                <a:cubicBezTo>
                  <a:pt x="1181041" y="1961053"/>
                  <a:pt x="1171741" y="1965713"/>
                  <a:pt x="1167092" y="1970348"/>
                </a:cubicBezTo>
                <a:cubicBezTo>
                  <a:pt x="1153143" y="1979643"/>
                  <a:pt x="1139194" y="1988962"/>
                  <a:pt x="1125245" y="1998257"/>
                </a:cubicBezTo>
                <a:cubicBezTo>
                  <a:pt x="1106646" y="2012211"/>
                  <a:pt x="1088047" y="2021506"/>
                  <a:pt x="1069449" y="2030801"/>
                </a:cubicBezTo>
                <a:cubicBezTo>
                  <a:pt x="1055500" y="2035461"/>
                  <a:pt x="1046200" y="2040096"/>
                  <a:pt x="1036901" y="2044756"/>
                </a:cubicBezTo>
                <a:cubicBezTo>
                  <a:pt x="1022952" y="2054051"/>
                  <a:pt x="1009003" y="2058710"/>
                  <a:pt x="995054" y="2063346"/>
                </a:cubicBezTo>
                <a:cubicBezTo>
                  <a:pt x="981105" y="2068005"/>
                  <a:pt x="967156" y="2072641"/>
                  <a:pt x="971806" y="2081936"/>
                </a:cubicBezTo>
                <a:cubicBezTo>
                  <a:pt x="957857" y="2086595"/>
                  <a:pt x="948557" y="2091231"/>
                  <a:pt x="934608" y="2091231"/>
                </a:cubicBezTo>
                <a:cubicBezTo>
                  <a:pt x="920659" y="2095890"/>
                  <a:pt x="902061" y="2095890"/>
                  <a:pt x="888112" y="2091231"/>
                </a:cubicBezTo>
                <a:cubicBezTo>
                  <a:pt x="878812" y="2086595"/>
                  <a:pt x="869513" y="2086595"/>
                  <a:pt x="864863" y="2081936"/>
                </a:cubicBezTo>
                <a:cubicBezTo>
                  <a:pt x="860214" y="2077300"/>
                  <a:pt x="850914" y="2072641"/>
                  <a:pt x="846265" y="2067981"/>
                </a:cubicBezTo>
                <a:cubicBezTo>
                  <a:pt x="836965" y="2058686"/>
                  <a:pt x="832316" y="2044732"/>
                  <a:pt x="823016" y="2035437"/>
                </a:cubicBezTo>
                <a:cubicBezTo>
                  <a:pt x="813717" y="2026142"/>
                  <a:pt x="809067" y="2016847"/>
                  <a:pt x="804418" y="2002893"/>
                </a:cubicBezTo>
                <a:cubicBezTo>
                  <a:pt x="804418" y="1993598"/>
                  <a:pt x="799768" y="1984303"/>
                  <a:pt x="795118" y="1975008"/>
                </a:cubicBezTo>
                <a:cubicBezTo>
                  <a:pt x="790469" y="1965689"/>
                  <a:pt x="785819" y="1956394"/>
                  <a:pt x="785819" y="1947099"/>
                </a:cubicBezTo>
                <a:cubicBezTo>
                  <a:pt x="776520" y="1909895"/>
                  <a:pt x="767220" y="1877351"/>
                  <a:pt x="762571" y="1840147"/>
                </a:cubicBezTo>
                <a:cubicBezTo>
                  <a:pt x="753271" y="1807603"/>
                  <a:pt x="748622" y="1770399"/>
                  <a:pt x="743972" y="1737854"/>
                </a:cubicBezTo>
                <a:cubicBezTo>
                  <a:pt x="743972" y="1728560"/>
                  <a:pt x="739322" y="1723900"/>
                  <a:pt x="739322" y="1714605"/>
                </a:cubicBezTo>
                <a:cubicBezTo>
                  <a:pt x="739322" y="1709970"/>
                  <a:pt x="734673" y="1700651"/>
                  <a:pt x="734673" y="1691356"/>
                </a:cubicBezTo>
                <a:cubicBezTo>
                  <a:pt x="734673" y="1682061"/>
                  <a:pt x="730023" y="1672766"/>
                  <a:pt x="730023" y="1663471"/>
                </a:cubicBezTo>
                <a:cubicBezTo>
                  <a:pt x="725373" y="1658811"/>
                  <a:pt x="725373" y="1654152"/>
                  <a:pt x="725373" y="1649516"/>
                </a:cubicBezTo>
                <a:cubicBezTo>
                  <a:pt x="725373" y="1644857"/>
                  <a:pt x="725373" y="1635562"/>
                  <a:pt x="720724" y="1630926"/>
                </a:cubicBezTo>
                <a:cubicBezTo>
                  <a:pt x="716074" y="1621608"/>
                  <a:pt x="716074" y="1616972"/>
                  <a:pt x="711424" y="1607677"/>
                </a:cubicBezTo>
                <a:cubicBezTo>
                  <a:pt x="706775" y="1603018"/>
                  <a:pt x="702125" y="1593723"/>
                  <a:pt x="697475" y="1589063"/>
                </a:cubicBezTo>
                <a:cubicBezTo>
                  <a:pt x="697475" y="1589063"/>
                  <a:pt x="697475" y="1589063"/>
                  <a:pt x="697475" y="1584428"/>
                </a:cubicBezTo>
                <a:close/>
                <a:moveTo>
                  <a:pt x="4629" y="0"/>
                </a:moveTo>
                <a:cubicBezTo>
                  <a:pt x="27885" y="4677"/>
                  <a:pt x="55770" y="4677"/>
                  <a:pt x="79025" y="9271"/>
                </a:cubicBezTo>
                <a:cubicBezTo>
                  <a:pt x="102281" y="13949"/>
                  <a:pt x="130166" y="18626"/>
                  <a:pt x="158106" y="27897"/>
                </a:cubicBezTo>
                <a:cubicBezTo>
                  <a:pt x="181361" y="37169"/>
                  <a:pt x="209246" y="46523"/>
                  <a:pt x="237131" y="60472"/>
                </a:cubicBezTo>
                <a:cubicBezTo>
                  <a:pt x="265016" y="69743"/>
                  <a:pt x="288272" y="83692"/>
                  <a:pt x="311528" y="97641"/>
                </a:cubicBezTo>
                <a:cubicBezTo>
                  <a:pt x="334783" y="111589"/>
                  <a:pt x="358039" y="125538"/>
                  <a:pt x="381295" y="144164"/>
                </a:cubicBezTo>
                <a:cubicBezTo>
                  <a:pt x="404550" y="162707"/>
                  <a:pt x="427752" y="181333"/>
                  <a:pt x="451007" y="199959"/>
                </a:cubicBezTo>
                <a:cubicBezTo>
                  <a:pt x="497519" y="237128"/>
                  <a:pt x="534717" y="274380"/>
                  <a:pt x="571915" y="316226"/>
                </a:cubicBezTo>
                <a:cubicBezTo>
                  <a:pt x="609113" y="358072"/>
                  <a:pt x="641682" y="399918"/>
                  <a:pt x="674196" y="446358"/>
                </a:cubicBezTo>
                <a:cubicBezTo>
                  <a:pt x="692823" y="469661"/>
                  <a:pt x="706765" y="492881"/>
                  <a:pt x="725337" y="520779"/>
                </a:cubicBezTo>
                <a:cubicBezTo>
                  <a:pt x="739334" y="543998"/>
                  <a:pt x="753277" y="562624"/>
                  <a:pt x="767219" y="585844"/>
                </a:cubicBezTo>
                <a:cubicBezTo>
                  <a:pt x="776532" y="599793"/>
                  <a:pt x="785791" y="609148"/>
                  <a:pt x="790475" y="623097"/>
                </a:cubicBezTo>
                <a:cubicBezTo>
                  <a:pt x="813731" y="660265"/>
                  <a:pt x="832303" y="692840"/>
                  <a:pt x="850929" y="730009"/>
                </a:cubicBezTo>
                <a:cubicBezTo>
                  <a:pt x="855558" y="739363"/>
                  <a:pt x="860188" y="753312"/>
                  <a:pt x="864871" y="762583"/>
                </a:cubicBezTo>
                <a:cubicBezTo>
                  <a:pt x="874184" y="785803"/>
                  <a:pt x="888127" y="809107"/>
                  <a:pt x="897386" y="832327"/>
                </a:cubicBezTo>
                <a:cubicBezTo>
                  <a:pt x="906699" y="846275"/>
                  <a:pt x="911383" y="860224"/>
                  <a:pt x="916012" y="874173"/>
                </a:cubicBezTo>
                <a:cubicBezTo>
                  <a:pt x="925325" y="897393"/>
                  <a:pt x="934584" y="920696"/>
                  <a:pt x="943897" y="943916"/>
                </a:cubicBezTo>
                <a:cubicBezTo>
                  <a:pt x="948581" y="953188"/>
                  <a:pt x="953210" y="967136"/>
                  <a:pt x="957840" y="976491"/>
                </a:cubicBezTo>
                <a:cubicBezTo>
                  <a:pt x="967153" y="999711"/>
                  <a:pt x="971837" y="1022931"/>
                  <a:pt x="981095" y="1046234"/>
                </a:cubicBezTo>
                <a:cubicBezTo>
                  <a:pt x="985779" y="1060183"/>
                  <a:pt x="985779" y="1069454"/>
                  <a:pt x="990408" y="1083403"/>
                </a:cubicBezTo>
                <a:cubicBezTo>
                  <a:pt x="999722" y="1106707"/>
                  <a:pt x="1004351" y="1129926"/>
                  <a:pt x="1008980" y="1153146"/>
                </a:cubicBezTo>
                <a:cubicBezTo>
                  <a:pt x="1013664" y="1167095"/>
                  <a:pt x="1018293" y="1181044"/>
                  <a:pt x="1018293" y="1194992"/>
                </a:cubicBezTo>
                <a:cubicBezTo>
                  <a:pt x="1022977" y="1218296"/>
                  <a:pt x="1022977" y="1241516"/>
                  <a:pt x="1027607" y="1264736"/>
                </a:cubicBezTo>
                <a:cubicBezTo>
                  <a:pt x="1027607" y="1260142"/>
                  <a:pt x="1027607" y="1260142"/>
                  <a:pt x="1027607" y="1255465"/>
                </a:cubicBezTo>
                <a:cubicBezTo>
                  <a:pt x="1027607" y="1269413"/>
                  <a:pt x="1032236" y="1278685"/>
                  <a:pt x="1032236" y="1292633"/>
                </a:cubicBezTo>
                <a:cubicBezTo>
                  <a:pt x="1032236" y="1315937"/>
                  <a:pt x="1036920" y="1334479"/>
                  <a:pt x="1036920" y="1353105"/>
                </a:cubicBezTo>
                <a:cubicBezTo>
                  <a:pt x="1036920" y="1371731"/>
                  <a:pt x="1036920" y="1390274"/>
                  <a:pt x="1036920" y="1408900"/>
                </a:cubicBezTo>
                <a:cubicBezTo>
                  <a:pt x="1036920" y="1432120"/>
                  <a:pt x="1036920" y="1450746"/>
                  <a:pt x="1036920" y="1473966"/>
                </a:cubicBezTo>
                <a:cubicBezTo>
                  <a:pt x="1036920" y="1492592"/>
                  <a:pt x="1036920" y="1511218"/>
                  <a:pt x="1036920" y="1529844"/>
                </a:cubicBezTo>
                <a:cubicBezTo>
                  <a:pt x="1036920" y="1562336"/>
                  <a:pt x="1036920" y="1594911"/>
                  <a:pt x="1032236" y="1627485"/>
                </a:cubicBezTo>
                <a:cubicBezTo>
                  <a:pt x="1032236" y="1641434"/>
                  <a:pt x="1032236" y="1659977"/>
                  <a:pt x="1027607" y="1678603"/>
                </a:cubicBezTo>
                <a:cubicBezTo>
                  <a:pt x="1027607" y="1687874"/>
                  <a:pt x="1022977" y="1692551"/>
                  <a:pt x="1022977" y="1701823"/>
                </a:cubicBezTo>
                <a:cubicBezTo>
                  <a:pt x="1036920" y="1711178"/>
                  <a:pt x="1050862" y="1720449"/>
                  <a:pt x="1064805" y="1729720"/>
                </a:cubicBezTo>
                <a:cubicBezTo>
                  <a:pt x="1074118" y="1734398"/>
                  <a:pt x="1078747" y="1739075"/>
                  <a:pt x="1088060" y="1743669"/>
                </a:cubicBezTo>
                <a:cubicBezTo>
                  <a:pt x="1092690" y="1743669"/>
                  <a:pt x="1092690" y="1748346"/>
                  <a:pt x="1097373" y="1748346"/>
                </a:cubicBezTo>
                <a:cubicBezTo>
                  <a:pt x="1106632" y="1753024"/>
                  <a:pt x="1120575" y="1762295"/>
                  <a:pt x="1134572" y="1766972"/>
                </a:cubicBezTo>
                <a:cubicBezTo>
                  <a:pt x="1148514" y="1771566"/>
                  <a:pt x="1157773" y="1780921"/>
                  <a:pt x="1171770" y="1785515"/>
                </a:cubicBezTo>
                <a:cubicBezTo>
                  <a:pt x="1176399" y="1785515"/>
                  <a:pt x="1176399" y="1790192"/>
                  <a:pt x="1176399" y="1790192"/>
                </a:cubicBezTo>
                <a:cubicBezTo>
                  <a:pt x="1176399" y="1790192"/>
                  <a:pt x="1176399" y="1794870"/>
                  <a:pt x="1171770" y="1794870"/>
                </a:cubicBezTo>
                <a:cubicBezTo>
                  <a:pt x="1171770" y="1794870"/>
                  <a:pt x="1167086" y="1794870"/>
                  <a:pt x="1167086" y="1794870"/>
                </a:cubicBezTo>
                <a:cubicBezTo>
                  <a:pt x="1162457" y="1790192"/>
                  <a:pt x="1153144" y="1790192"/>
                  <a:pt x="1148514" y="1785515"/>
                </a:cubicBezTo>
                <a:cubicBezTo>
                  <a:pt x="1111316" y="1776244"/>
                  <a:pt x="1078747" y="1766972"/>
                  <a:pt x="1041549" y="1757617"/>
                </a:cubicBezTo>
                <a:cubicBezTo>
                  <a:pt x="1027607" y="1753024"/>
                  <a:pt x="1018293" y="1753024"/>
                  <a:pt x="1008980" y="1748346"/>
                </a:cubicBezTo>
                <a:cubicBezTo>
                  <a:pt x="1004351" y="1762295"/>
                  <a:pt x="995038" y="1771566"/>
                  <a:pt x="985779" y="1780921"/>
                </a:cubicBezTo>
                <a:cubicBezTo>
                  <a:pt x="967153" y="1799464"/>
                  <a:pt x="943897" y="1804141"/>
                  <a:pt x="920641" y="1790192"/>
                </a:cubicBezTo>
                <a:cubicBezTo>
                  <a:pt x="902070" y="1780921"/>
                  <a:pt x="892756" y="1762295"/>
                  <a:pt x="892756" y="1743669"/>
                </a:cubicBezTo>
                <a:cubicBezTo>
                  <a:pt x="892756" y="1734398"/>
                  <a:pt x="897386" y="1729720"/>
                  <a:pt x="897386" y="1720449"/>
                </a:cubicBezTo>
                <a:cubicBezTo>
                  <a:pt x="892756" y="1715771"/>
                  <a:pt x="892756" y="1715771"/>
                  <a:pt x="888127" y="1715771"/>
                </a:cubicBezTo>
                <a:cubicBezTo>
                  <a:pt x="878814" y="1715771"/>
                  <a:pt x="874184" y="1711178"/>
                  <a:pt x="864871" y="1706500"/>
                </a:cubicBezTo>
                <a:cubicBezTo>
                  <a:pt x="860188" y="1706500"/>
                  <a:pt x="860188" y="1701823"/>
                  <a:pt x="855558" y="1701823"/>
                </a:cubicBezTo>
                <a:cubicBezTo>
                  <a:pt x="850929" y="1697229"/>
                  <a:pt x="846245" y="1697229"/>
                  <a:pt x="841616" y="1692551"/>
                </a:cubicBezTo>
                <a:cubicBezTo>
                  <a:pt x="832303" y="1687874"/>
                  <a:pt x="827673" y="1678603"/>
                  <a:pt x="822989" y="1669332"/>
                </a:cubicBezTo>
                <a:cubicBezTo>
                  <a:pt x="822989" y="1664654"/>
                  <a:pt x="822989" y="1655383"/>
                  <a:pt x="822989" y="1650705"/>
                </a:cubicBezTo>
                <a:cubicBezTo>
                  <a:pt x="827673" y="1641434"/>
                  <a:pt x="832303" y="1632079"/>
                  <a:pt x="841616" y="1627485"/>
                </a:cubicBezTo>
                <a:cubicBezTo>
                  <a:pt x="846245" y="1622808"/>
                  <a:pt x="850929" y="1622808"/>
                  <a:pt x="860188" y="1622808"/>
                </a:cubicBezTo>
                <a:cubicBezTo>
                  <a:pt x="860188" y="1622808"/>
                  <a:pt x="864871" y="1622808"/>
                  <a:pt x="869501" y="1622808"/>
                </a:cubicBezTo>
                <a:cubicBezTo>
                  <a:pt x="874184" y="1627485"/>
                  <a:pt x="878814" y="1627485"/>
                  <a:pt x="883443" y="1627485"/>
                </a:cubicBezTo>
                <a:cubicBezTo>
                  <a:pt x="888127" y="1632079"/>
                  <a:pt x="888127" y="1632079"/>
                  <a:pt x="892756" y="1632079"/>
                </a:cubicBezTo>
                <a:cubicBezTo>
                  <a:pt x="897386" y="1632079"/>
                  <a:pt x="897386" y="1636757"/>
                  <a:pt x="902070" y="1636757"/>
                </a:cubicBezTo>
                <a:cubicBezTo>
                  <a:pt x="906699" y="1618131"/>
                  <a:pt x="906699" y="1599588"/>
                  <a:pt x="906699" y="1567013"/>
                </a:cubicBezTo>
                <a:cubicBezTo>
                  <a:pt x="906699" y="1529844"/>
                  <a:pt x="911383" y="1497270"/>
                  <a:pt x="911383" y="1460101"/>
                </a:cubicBezTo>
                <a:cubicBezTo>
                  <a:pt x="911383" y="1441475"/>
                  <a:pt x="911383" y="1418255"/>
                  <a:pt x="911383" y="1399629"/>
                </a:cubicBezTo>
                <a:cubicBezTo>
                  <a:pt x="911383" y="1385680"/>
                  <a:pt x="911383" y="1367054"/>
                  <a:pt x="911383" y="1353105"/>
                </a:cubicBezTo>
                <a:cubicBezTo>
                  <a:pt x="906699" y="1339157"/>
                  <a:pt x="906699" y="1325208"/>
                  <a:pt x="906699" y="1311259"/>
                </a:cubicBezTo>
                <a:cubicBezTo>
                  <a:pt x="906699" y="1297311"/>
                  <a:pt x="902070" y="1283362"/>
                  <a:pt x="902070" y="1269413"/>
                </a:cubicBezTo>
                <a:cubicBezTo>
                  <a:pt x="902070" y="1274091"/>
                  <a:pt x="902070" y="1274091"/>
                  <a:pt x="902070" y="1274091"/>
                </a:cubicBezTo>
                <a:cubicBezTo>
                  <a:pt x="897440" y="1255465"/>
                  <a:pt x="897440" y="1236839"/>
                  <a:pt x="892756" y="1218296"/>
                </a:cubicBezTo>
                <a:cubicBezTo>
                  <a:pt x="892756" y="1204347"/>
                  <a:pt x="892756" y="1194992"/>
                  <a:pt x="888127" y="1181044"/>
                </a:cubicBezTo>
                <a:cubicBezTo>
                  <a:pt x="883443" y="1157824"/>
                  <a:pt x="878814" y="1139198"/>
                  <a:pt x="874184" y="1115978"/>
                </a:cubicBezTo>
                <a:cubicBezTo>
                  <a:pt x="869501" y="1102029"/>
                  <a:pt x="869501" y="1092758"/>
                  <a:pt x="864871" y="1083403"/>
                </a:cubicBezTo>
                <a:cubicBezTo>
                  <a:pt x="860242" y="1060183"/>
                  <a:pt x="850929" y="1041557"/>
                  <a:pt x="846245" y="1018337"/>
                </a:cubicBezTo>
                <a:cubicBezTo>
                  <a:pt x="841616" y="1004388"/>
                  <a:pt x="841616" y="995034"/>
                  <a:pt x="836986" y="985762"/>
                </a:cubicBezTo>
                <a:cubicBezTo>
                  <a:pt x="827673" y="953188"/>
                  <a:pt x="813731" y="925290"/>
                  <a:pt x="804417" y="892799"/>
                </a:cubicBezTo>
                <a:cubicBezTo>
                  <a:pt x="790475" y="855547"/>
                  <a:pt x="771903" y="823056"/>
                  <a:pt x="757906" y="785803"/>
                </a:cubicBezTo>
                <a:cubicBezTo>
                  <a:pt x="753277" y="776532"/>
                  <a:pt x="743964" y="762583"/>
                  <a:pt x="739334" y="753312"/>
                </a:cubicBezTo>
                <a:cubicBezTo>
                  <a:pt x="725392" y="734686"/>
                  <a:pt x="716079" y="711466"/>
                  <a:pt x="702136" y="688163"/>
                </a:cubicBezTo>
                <a:cubicBezTo>
                  <a:pt x="688193" y="660265"/>
                  <a:pt x="669567" y="627690"/>
                  <a:pt x="650995" y="599793"/>
                </a:cubicBezTo>
                <a:cubicBezTo>
                  <a:pt x="641682" y="581251"/>
                  <a:pt x="632369" y="567302"/>
                  <a:pt x="623056" y="553353"/>
                </a:cubicBezTo>
                <a:cubicBezTo>
                  <a:pt x="595171" y="511507"/>
                  <a:pt x="567286" y="469661"/>
                  <a:pt x="534717" y="427815"/>
                </a:cubicBezTo>
                <a:cubicBezTo>
                  <a:pt x="460320" y="330174"/>
                  <a:pt x="376611" y="241805"/>
                  <a:pt x="283643" y="162707"/>
                </a:cubicBezTo>
                <a:cubicBezTo>
                  <a:pt x="251074" y="139487"/>
                  <a:pt x="218559" y="116267"/>
                  <a:pt x="185991" y="92963"/>
                </a:cubicBezTo>
                <a:cubicBezTo>
                  <a:pt x="153422" y="74421"/>
                  <a:pt x="120907" y="55795"/>
                  <a:pt x="83709" y="37169"/>
                </a:cubicBezTo>
                <a:cubicBezTo>
                  <a:pt x="65083" y="27897"/>
                  <a:pt x="41827" y="18626"/>
                  <a:pt x="23255" y="13949"/>
                </a:cubicBezTo>
                <a:cubicBezTo>
                  <a:pt x="18626" y="13949"/>
                  <a:pt x="9313" y="13949"/>
                  <a:pt x="4629" y="13949"/>
                </a:cubicBezTo>
                <a:cubicBezTo>
                  <a:pt x="4629" y="13949"/>
                  <a:pt x="0" y="13949"/>
                  <a:pt x="0" y="9271"/>
                </a:cubicBezTo>
                <a:cubicBezTo>
                  <a:pt x="0" y="4677"/>
                  <a:pt x="0" y="0"/>
                  <a:pt x="462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9FDB1C9C-8ADD-ECC5-5D24-57EC6D807CF0}"/>
              </a:ext>
            </a:extLst>
          </p:cNvPr>
          <p:cNvSpPr/>
          <p:nvPr/>
        </p:nvSpPr>
        <p:spPr>
          <a:xfrm>
            <a:off x="9418777" y="3539069"/>
            <a:ext cx="1149975" cy="2041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6605" y="394"/>
                </a:moveTo>
                <a:cubicBezTo>
                  <a:pt x="16170" y="295"/>
                  <a:pt x="15734" y="197"/>
                  <a:pt x="15299" y="98"/>
                </a:cubicBezTo>
                <a:cubicBezTo>
                  <a:pt x="15125" y="49"/>
                  <a:pt x="14950" y="49"/>
                  <a:pt x="14689" y="0"/>
                </a:cubicBezTo>
                <a:cubicBezTo>
                  <a:pt x="14515" y="0"/>
                  <a:pt x="14428" y="0"/>
                  <a:pt x="14254" y="0"/>
                </a:cubicBezTo>
                <a:cubicBezTo>
                  <a:pt x="14080" y="0"/>
                  <a:pt x="13905" y="0"/>
                  <a:pt x="13731" y="49"/>
                </a:cubicBezTo>
                <a:cubicBezTo>
                  <a:pt x="13383" y="98"/>
                  <a:pt x="13122" y="197"/>
                  <a:pt x="12947" y="295"/>
                </a:cubicBezTo>
                <a:cubicBezTo>
                  <a:pt x="12947" y="295"/>
                  <a:pt x="12860" y="344"/>
                  <a:pt x="12860" y="344"/>
                </a:cubicBezTo>
                <a:cubicBezTo>
                  <a:pt x="12686" y="443"/>
                  <a:pt x="12599" y="590"/>
                  <a:pt x="12512" y="738"/>
                </a:cubicBezTo>
                <a:cubicBezTo>
                  <a:pt x="12425" y="935"/>
                  <a:pt x="12338" y="1132"/>
                  <a:pt x="12338" y="1378"/>
                </a:cubicBezTo>
                <a:cubicBezTo>
                  <a:pt x="12338" y="1574"/>
                  <a:pt x="12338" y="1771"/>
                  <a:pt x="12338" y="1919"/>
                </a:cubicBezTo>
                <a:cubicBezTo>
                  <a:pt x="12338" y="2312"/>
                  <a:pt x="12425" y="2657"/>
                  <a:pt x="12425" y="3051"/>
                </a:cubicBezTo>
                <a:cubicBezTo>
                  <a:pt x="12425" y="3493"/>
                  <a:pt x="12425" y="3887"/>
                  <a:pt x="12512" y="4330"/>
                </a:cubicBezTo>
                <a:cubicBezTo>
                  <a:pt x="12512" y="4379"/>
                  <a:pt x="12599" y="4379"/>
                  <a:pt x="12686" y="4379"/>
                </a:cubicBezTo>
                <a:cubicBezTo>
                  <a:pt x="12686" y="4379"/>
                  <a:pt x="12686" y="4379"/>
                  <a:pt x="12686" y="4379"/>
                </a:cubicBezTo>
                <a:cubicBezTo>
                  <a:pt x="12686" y="4379"/>
                  <a:pt x="12773" y="4330"/>
                  <a:pt x="12773" y="4330"/>
                </a:cubicBezTo>
                <a:cubicBezTo>
                  <a:pt x="12773" y="4182"/>
                  <a:pt x="12773" y="4084"/>
                  <a:pt x="12773" y="3936"/>
                </a:cubicBezTo>
                <a:cubicBezTo>
                  <a:pt x="12860" y="3690"/>
                  <a:pt x="12947" y="3395"/>
                  <a:pt x="13034" y="3149"/>
                </a:cubicBezTo>
                <a:cubicBezTo>
                  <a:pt x="13034" y="3051"/>
                  <a:pt x="13121" y="2952"/>
                  <a:pt x="13121" y="2903"/>
                </a:cubicBezTo>
                <a:cubicBezTo>
                  <a:pt x="13208" y="2755"/>
                  <a:pt x="13296" y="2657"/>
                  <a:pt x="13296" y="2509"/>
                </a:cubicBezTo>
                <a:cubicBezTo>
                  <a:pt x="13557" y="2066"/>
                  <a:pt x="13818" y="1624"/>
                  <a:pt x="14254" y="1230"/>
                </a:cubicBezTo>
                <a:cubicBezTo>
                  <a:pt x="14428" y="1230"/>
                  <a:pt x="14515" y="1279"/>
                  <a:pt x="14689" y="1279"/>
                </a:cubicBezTo>
                <a:cubicBezTo>
                  <a:pt x="15299" y="1427"/>
                  <a:pt x="15908" y="1574"/>
                  <a:pt x="16431" y="1771"/>
                </a:cubicBezTo>
                <a:cubicBezTo>
                  <a:pt x="16866" y="1968"/>
                  <a:pt x="17302" y="2165"/>
                  <a:pt x="17650" y="2362"/>
                </a:cubicBezTo>
                <a:cubicBezTo>
                  <a:pt x="17912" y="2509"/>
                  <a:pt x="18173" y="2608"/>
                  <a:pt x="18347" y="2755"/>
                </a:cubicBezTo>
                <a:cubicBezTo>
                  <a:pt x="18521" y="2854"/>
                  <a:pt x="18608" y="2903"/>
                  <a:pt x="18783" y="2952"/>
                </a:cubicBezTo>
                <a:cubicBezTo>
                  <a:pt x="18870" y="2952"/>
                  <a:pt x="18870" y="3001"/>
                  <a:pt x="18957" y="3001"/>
                </a:cubicBezTo>
                <a:cubicBezTo>
                  <a:pt x="18783" y="3051"/>
                  <a:pt x="18521" y="3100"/>
                  <a:pt x="18347" y="3149"/>
                </a:cubicBezTo>
                <a:cubicBezTo>
                  <a:pt x="18260" y="3198"/>
                  <a:pt x="18086" y="3198"/>
                  <a:pt x="17999" y="3247"/>
                </a:cubicBezTo>
                <a:cubicBezTo>
                  <a:pt x="17999" y="3198"/>
                  <a:pt x="17999" y="3198"/>
                  <a:pt x="17912" y="3149"/>
                </a:cubicBezTo>
                <a:cubicBezTo>
                  <a:pt x="17912" y="3100"/>
                  <a:pt x="17738" y="3001"/>
                  <a:pt x="17650" y="2952"/>
                </a:cubicBezTo>
                <a:cubicBezTo>
                  <a:pt x="17563" y="2903"/>
                  <a:pt x="17389" y="2854"/>
                  <a:pt x="17215" y="2805"/>
                </a:cubicBezTo>
                <a:cubicBezTo>
                  <a:pt x="16954" y="2755"/>
                  <a:pt x="16692" y="2706"/>
                  <a:pt x="16518" y="2755"/>
                </a:cubicBezTo>
                <a:cubicBezTo>
                  <a:pt x="16431" y="2755"/>
                  <a:pt x="16344" y="2805"/>
                  <a:pt x="16257" y="2805"/>
                </a:cubicBezTo>
                <a:cubicBezTo>
                  <a:pt x="16170" y="2854"/>
                  <a:pt x="16083" y="2854"/>
                  <a:pt x="16083" y="2903"/>
                </a:cubicBezTo>
                <a:cubicBezTo>
                  <a:pt x="15996" y="2952"/>
                  <a:pt x="15996" y="3001"/>
                  <a:pt x="15908" y="3001"/>
                </a:cubicBezTo>
                <a:cubicBezTo>
                  <a:pt x="15908" y="3001"/>
                  <a:pt x="15908" y="3001"/>
                  <a:pt x="15908" y="3001"/>
                </a:cubicBezTo>
                <a:cubicBezTo>
                  <a:pt x="15908" y="3001"/>
                  <a:pt x="15908" y="3051"/>
                  <a:pt x="15821" y="3051"/>
                </a:cubicBezTo>
                <a:cubicBezTo>
                  <a:pt x="15821" y="3100"/>
                  <a:pt x="15734" y="3149"/>
                  <a:pt x="15734" y="3198"/>
                </a:cubicBezTo>
                <a:cubicBezTo>
                  <a:pt x="15647" y="3297"/>
                  <a:pt x="15647" y="3395"/>
                  <a:pt x="15647" y="3493"/>
                </a:cubicBezTo>
                <a:cubicBezTo>
                  <a:pt x="15647" y="3592"/>
                  <a:pt x="15647" y="3690"/>
                  <a:pt x="15647" y="3739"/>
                </a:cubicBezTo>
                <a:cubicBezTo>
                  <a:pt x="15647" y="3739"/>
                  <a:pt x="15647" y="3789"/>
                  <a:pt x="15647" y="3789"/>
                </a:cubicBezTo>
                <a:cubicBezTo>
                  <a:pt x="15560" y="3838"/>
                  <a:pt x="15386" y="3887"/>
                  <a:pt x="15299" y="3936"/>
                </a:cubicBezTo>
                <a:cubicBezTo>
                  <a:pt x="15125" y="3985"/>
                  <a:pt x="14950" y="4084"/>
                  <a:pt x="14776" y="4133"/>
                </a:cubicBezTo>
                <a:cubicBezTo>
                  <a:pt x="14515" y="4231"/>
                  <a:pt x="14254" y="4330"/>
                  <a:pt x="13992" y="4428"/>
                </a:cubicBezTo>
                <a:cubicBezTo>
                  <a:pt x="13644" y="4576"/>
                  <a:pt x="13208" y="4723"/>
                  <a:pt x="12860" y="4871"/>
                </a:cubicBezTo>
                <a:cubicBezTo>
                  <a:pt x="12860" y="4871"/>
                  <a:pt x="12860" y="4871"/>
                  <a:pt x="12860" y="4871"/>
                </a:cubicBezTo>
                <a:cubicBezTo>
                  <a:pt x="12773" y="4920"/>
                  <a:pt x="12860" y="4969"/>
                  <a:pt x="12947" y="4969"/>
                </a:cubicBezTo>
                <a:cubicBezTo>
                  <a:pt x="12947" y="4969"/>
                  <a:pt x="12947" y="4969"/>
                  <a:pt x="12947" y="4969"/>
                </a:cubicBezTo>
                <a:cubicBezTo>
                  <a:pt x="12947" y="4969"/>
                  <a:pt x="12947" y="4969"/>
                  <a:pt x="12947" y="4969"/>
                </a:cubicBezTo>
                <a:cubicBezTo>
                  <a:pt x="12947" y="4969"/>
                  <a:pt x="12947" y="4969"/>
                  <a:pt x="12947" y="4969"/>
                </a:cubicBezTo>
                <a:cubicBezTo>
                  <a:pt x="13470" y="4871"/>
                  <a:pt x="13992" y="4773"/>
                  <a:pt x="14515" y="4674"/>
                </a:cubicBezTo>
                <a:cubicBezTo>
                  <a:pt x="14950" y="4576"/>
                  <a:pt x="15386" y="4477"/>
                  <a:pt x="15821" y="4379"/>
                </a:cubicBezTo>
                <a:cubicBezTo>
                  <a:pt x="15821" y="4379"/>
                  <a:pt x="15821" y="4379"/>
                  <a:pt x="15821" y="4379"/>
                </a:cubicBezTo>
                <a:cubicBezTo>
                  <a:pt x="15908" y="4625"/>
                  <a:pt x="15996" y="4920"/>
                  <a:pt x="16083" y="5166"/>
                </a:cubicBezTo>
                <a:cubicBezTo>
                  <a:pt x="16170" y="5363"/>
                  <a:pt x="16170" y="5560"/>
                  <a:pt x="16257" y="5757"/>
                </a:cubicBezTo>
                <a:cubicBezTo>
                  <a:pt x="16257" y="5904"/>
                  <a:pt x="16344" y="6052"/>
                  <a:pt x="16344" y="6200"/>
                </a:cubicBezTo>
                <a:cubicBezTo>
                  <a:pt x="16431" y="6544"/>
                  <a:pt x="16431" y="6839"/>
                  <a:pt x="16344" y="7184"/>
                </a:cubicBezTo>
                <a:cubicBezTo>
                  <a:pt x="16344" y="7380"/>
                  <a:pt x="16257" y="7577"/>
                  <a:pt x="16257" y="7725"/>
                </a:cubicBezTo>
                <a:cubicBezTo>
                  <a:pt x="16257" y="7823"/>
                  <a:pt x="16257" y="7872"/>
                  <a:pt x="16170" y="7971"/>
                </a:cubicBezTo>
                <a:cubicBezTo>
                  <a:pt x="16170" y="8118"/>
                  <a:pt x="16083" y="8266"/>
                  <a:pt x="16083" y="8463"/>
                </a:cubicBezTo>
                <a:cubicBezTo>
                  <a:pt x="15996" y="8660"/>
                  <a:pt x="15996" y="8856"/>
                  <a:pt x="15909" y="9053"/>
                </a:cubicBezTo>
                <a:cubicBezTo>
                  <a:pt x="15821" y="9250"/>
                  <a:pt x="15821" y="9447"/>
                  <a:pt x="15734" y="9595"/>
                </a:cubicBezTo>
                <a:cubicBezTo>
                  <a:pt x="15647" y="9841"/>
                  <a:pt x="15560" y="10087"/>
                  <a:pt x="15473" y="10333"/>
                </a:cubicBezTo>
                <a:cubicBezTo>
                  <a:pt x="15473" y="10431"/>
                  <a:pt x="15386" y="10480"/>
                  <a:pt x="15386" y="10579"/>
                </a:cubicBezTo>
                <a:cubicBezTo>
                  <a:pt x="15299" y="10726"/>
                  <a:pt x="15212" y="10874"/>
                  <a:pt x="15125" y="11071"/>
                </a:cubicBezTo>
                <a:cubicBezTo>
                  <a:pt x="14950" y="11464"/>
                  <a:pt x="14689" y="11809"/>
                  <a:pt x="14515" y="12202"/>
                </a:cubicBezTo>
                <a:cubicBezTo>
                  <a:pt x="14428" y="12350"/>
                  <a:pt x="14254" y="12547"/>
                  <a:pt x="14167" y="12694"/>
                </a:cubicBezTo>
                <a:cubicBezTo>
                  <a:pt x="14080" y="12793"/>
                  <a:pt x="13992" y="12940"/>
                  <a:pt x="13905" y="13039"/>
                </a:cubicBezTo>
                <a:cubicBezTo>
                  <a:pt x="13905" y="13088"/>
                  <a:pt x="13818" y="13137"/>
                  <a:pt x="13818" y="13186"/>
                </a:cubicBezTo>
                <a:cubicBezTo>
                  <a:pt x="13644" y="13383"/>
                  <a:pt x="13557" y="13531"/>
                  <a:pt x="13383" y="13728"/>
                </a:cubicBezTo>
                <a:cubicBezTo>
                  <a:pt x="13296" y="13826"/>
                  <a:pt x="13209" y="13974"/>
                  <a:pt x="13121" y="14072"/>
                </a:cubicBezTo>
                <a:cubicBezTo>
                  <a:pt x="13121" y="14121"/>
                  <a:pt x="13034" y="14170"/>
                  <a:pt x="13034" y="14220"/>
                </a:cubicBezTo>
                <a:cubicBezTo>
                  <a:pt x="12686" y="14564"/>
                  <a:pt x="12338" y="14908"/>
                  <a:pt x="11989" y="15253"/>
                </a:cubicBezTo>
                <a:cubicBezTo>
                  <a:pt x="11989" y="15302"/>
                  <a:pt x="11902" y="15351"/>
                  <a:pt x="11902" y="15351"/>
                </a:cubicBezTo>
                <a:cubicBezTo>
                  <a:pt x="11815" y="15450"/>
                  <a:pt x="11641" y="15548"/>
                  <a:pt x="11554" y="15696"/>
                </a:cubicBezTo>
                <a:cubicBezTo>
                  <a:pt x="11380" y="15843"/>
                  <a:pt x="11205" y="15991"/>
                  <a:pt x="11118" y="16089"/>
                </a:cubicBezTo>
                <a:cubicBezTo>
                  <a:pt x="10944" y="16237"/>
                  <a:pt x="10770" y="16384"/>
                  <a:pt x="10596" y="16532"/>
                </a:cubicBezTo>
                <a:cubicBezTo>
                  <a:pt x="10422" y="16680"/>
                  <a:pt x="10247" y="16827"/>
                  <a:pt x="10073" y="16926"/>
                </a:cubicBezTo>
                <a:cubicBezTo>
                  <a:pt x="9638" y="17221"/>
                  <a:pt x="9289" y="17516"/>
                  <a:pt x="8854" y="17762"/>
                </a:cubicBezTo>
                <a:cubicBezTo>
                  <a:pt x="8418" y="18057"/>
                  <a:pt x="7983" y="18353"/>
                  <a:pt x="7547" y="18599"/>
                </a:cubicBezTo>
                <a:cubicBezTo>
                  <a:pt x="6763" y="19041"/>
                  <a:pt x="6067" y="19484"/>
                  <a:pt x="5283" y="19927"/>
                </a:cubicBezTo>
                <a:cubicBezTo>
                  <a:pt x="5283" y="19927"/>
                  <a:pt x="5196" y="19976"/>
                  <a:pt x="5196" y="19976"/>
                </a:cubicBezTo>
                <a:cubicBezTo>
                  <a:pt x="5196" y="19976"/>
                  <a:pt x="5196" y="19976"/>
                  <a:pt x="5196" y="19976"/>
                </a:cubicBezTo>
                <a:cubicBezTo>
                  <a:pt x="4847" y="20173"/>
                  <a:pt x="4412" y="20321"/>
                  <a:pt x="4063" y="20468"/>
                </a:cubicBezTo>
                <a:cubicBezTo>
                  <a:pt x="3628" y="20616"/>
                  <a:pt x="3280" y="20764"/>
                  <a:pt x="2844" y="20862"/>
                </a:cubicBezTo>
                <a:cubicBezTo>
                  <a:pt x="2409" y="20960"/>
                  <a:pt x="2060" y="21059"/>
                  <a:pt x="1625" y="21108"/>
                </a:cubicBezTo>
                <a:cubicBezTo>
                  <a:pt x="1363" y="21157"/>
                  <a:pt x="1015" y="21157"/>
                  <a:pt x="754" y="21157"/>
                </a:cubicBezTo>
                <a:cubicBezTo>
                  <a:pt x="580" y="21157"/>
                  <a:pt x="405" y="21157"/>
                  <a:pt x="144" y="21108"/>
                </a:cubicBezTo>
                <a:cubicBezTo>
                  <a:pt x="-30" y="21108"/>
                  <a:pt x="-30" y="21206"/>
                  <a:pt x="57" y="21256"/>
                </a:cubicBezTo>
                <a:cubicBezTo>
                  <a:pt x="231" y="21354"/>
                  <a:pt x="493" y="21403"/>
                  <a:pt x="667" y="21452"/>
                </a:cubicBezTo>
                <a:cubicBezTo>
                  <a:pt x="841" y="21502"/>
                  <a:pt x="1102" y="21551"/>
                  <a:pt x="1276" y="21551"/>
                </a:cubicBezTo>
                <a:cubicBezTo>
                  <a:pt x="1538" y="21600"/>
                  <a:pt x="1799" y="21600"/>
                  <a:pt x="1973" y="21600"/>
                </a:cubicBezTo>
                <a:cubicBezTo>
                  <a:pt x="2322" y="21600"/>
                  <a:pt x="2583" y="21551"/>
                  <a:pt x="2844" y="21551"/>
                </a:cubicBezTo>
                <a:cubicBezTo>
                  <a:pt x="3889" y="21452"/>
                  <a:pt x="4934" y="21157"/>
                  <a:pt x="5805" y="20813"/>
                </a:cubicBezTo>
                <a:cubicBezTo>
                  <a:pt x="6241" y="20616"/>
                  <a:pt x="6676" y="20419"/>
                  <a:pt x="7112" y="20222"/>
                </a:cubicBezTo>
                <a:cubicBezTo>
                  <a:pt x="7373" y="20124"/>
                  <a:pt x="7547" y="20026"/>
                  <a:pt x="7809" y="19878"/>
                </a:cubicBezTo>
                <a:cubicBezTo>
                  <a:pt x="8157" y="19681"/>
                  <a:pt x="8593" y="19484"/>
                  <a:pt x="8941" y="19287"/>
                </a:cubicBezTo>
                <a:cubicBezTo>
                  <a:pt x="9202" y="19140"/>
                  <a:pt x="9376" y="19041"/>
                  <a:pt x="9638" y="18894"/>
                </a:cubicBezTo>
                <a:cubicBezTo>
                  <a:pt x="9899" y="18746"/>
                  <a:pt x="10160" y="18599"/>
                  <a:pt x="10335" y="18451"/>
                </a:cubicBezTo>
                <a:cubicBezTo>
                  <a:pt x="10857" y="18107"/>
                  <a:pt x="11380" y="17811"/>
                  <a:pt x="11902" y="17418"/>
                </a:cubicBezTo>
                <a:cubicBezTo>
                  <a:pt x="12164" y="17221"/>
                  <a:pt x="12425" y="17024"/>
                  <a:pt x="12773" y="16827"/>
                </a:cubicBezTo>
                <a:cubicBezTo>
                  <a:pt x="12860" y="16778"/>
                  <a:pt x="12860" y="16729"/>
                  <a:pt x="12947" y="16680"/>
                </a:cubicBezTo>
                <a:cubicBezTo>
                  <a:pt x="13122" y="16532"/>
                  <a:pt x="13296" y="16434"/>
                  <a:pt x="13470" y="16286"/>
                </a:cubicBezTo>
                <a:cubicBezTo>
                  <a:pt x="13731" y="16089"/>
                  <a:pt x="13905" y="15942"/>
                  <a:pt x="14167" y="15745"/>
                </a:cubicBezTo>
                <a:cubicBezTo>
                  <a:pt x="14428" y="15499"/>
                  <a:pt x="14689" y="15253"/>
                  <a:pt x="14951" y="15007"/>
                </a:cubicBezTo>
                <a:cubicBezTo>
                  <a:pt x="15125" y="14859"/>
                  <a:pt x="15212" y="14761"/>
                  <a:pt x="15386" y="14613"/>
                </a:cubicBezTo>
                <a:cubicBezTo>
                  <a:pt x="15648" y="14367"/>
                  <a:pt x="15822" y="14072"/>
                  <a:pt x="16083" y="13826"/>
                </a:cubicBezTo>
                <a:cubicBezTo>
                  <a:pt x="16257" y="13678"/>
                  <a:pt x="16344" y="13482"/>
                  <a:pt x="16431" y="13334"/>
                </a:cubicBezTo>
                <a:cubicBezTo>
                  <a:pt x="16518" y="13186"/>
                  <a:pt x="16606" y="13039"/>
                  <a:pt x="16780" y="12891"/>
                </a:cubicBezTo>
                <a:cubicBezTo>
                  <a:pt x="16867" y="12842"/>
                  <a:pt x="16867" y="12744"/>
                  <a:pt x="16954" y="12694"/>
                </a:cubicBezTo>
                <a:cubicBezTo>
                  <a:pt x="17215" y="12251"/>
                  <a:pt x="17564" y="11809"/>
                  <a:pt x="17738" y="11366"/>
                </a:cubicBezTo>
                <a:cubicBezTo>
                  <a:pt x="17912" y="11120"/>
                  <a:pt x="17999" y="10874"/>
                  <a:pt x="18173" y="10579"/>
                </a:cubicBezTo>
                <a:cubicBezTo>
                  <a:pt x="18260" y="10333"/>
                  <a:pt x="18347" y="10136"/>
                  <a:pt x="18435" y="9890"/>
                </a:cubicBezTo>
                <a:cubicBezTo>
                  <a:pt x="18522" y="9693"/>
                  <a:pt x="18609" y="9545"/>
                  <a:pt x="18609" y="9348"/>
                </a:cubicBezTo>
                <a:cubicBezTo>
                  <a:pt x="18696" y="9152"/>
                  <a:pt x="18783" y="8955"/>
                  <a:pt x="18870" y="8758"/>
                </a:cubicBezTo>
                <a:cubicBezTo>
                  <a:pt x="18957" y="8512"/>
                  <a:pt x="19044" y="8266"/>
                  <a:pt x="19044" y="8020"/>
                </a:cubicBezTo>
                <a:cubicBezTo>
                  <a:pt x="19044" y="7922"/>
                  <a:pt x="19044" y="7823"/>
                  <a:pt x="19131" y="7774"/>
                </a:cubicBezTo>
                <a:cubicBezTo>
                  <a:pt x="19131" y="7626"/>
                  <a:pt x="19218" y="7479"/>
                  <a:pt x="19218" y="7380"/>
                </a:cubicBezTo>
                <a:cubicBezTo>
                  <a:pt x="19306" y="6987"/>
                  <a:pt x="19306" y="6593"/>
                  <a:pt x="19306" y="6199"/>
                </a:cubicBezTo>
                <a:cubicBezTo>
                  <a:pt x="19306" y="6003"/>
                  <a:pt x="19218" y="5757"/>
                  <a:pt x="19218" y="5560"/>
                </a:cubicBezTo>
                <a:cubicBezTo>
                  <a:pt x="19131" y="5265"/>
                  <a:pt x="19044" y="5019"/>
                  <a:pt x="19044" y="4723"/>
                </a:cubicBezTo>
                <a:cubicBezTo>
                  <a:pt x="18957" y="4477"/>
                  <a:pt x="18870" y="4182"/>
                  <a:pt x="18783" y="3936"/>
                </a:cubicBezTo>
                <a:cubicBezTo>
                  <a:pt x="19044" y="3887"/>
                  <a:pt x="19306" y="3838"/>
                  <a:pt x="19567" y="3838"/>
                </a:cubicBezTo>
                <a:cubicBezTo>
                  <a:pt x="19741" y="3789"/>
                  <a:pt x="19915" y="3789"/>
                  <a:pt x="20089" y="3739"/>
                </a:cubicBezTo>
                <a:cubicBezTo>
                  <a:pt x="20176" y="3739"/>
                  <a:pt x="20351" y="3690"/>
                  <a:pt x="20438" y="3690"/>
                </a:cubicBezTo>
                <a:cubicBezTo>
                  <a:pt x="20612" y="3641"/>
                  <a:pt x="20786" y="3592"/>
                  <a:pt x="20960" y="3543"/>
                </a:cubicBezTo>
                <a:cubicBezTo>
                  <a:pt x="21047" y="3543"/>
                  <a:pt x="21047" y="3493"/>
                  <a:pt x="21135" y="3493"/>
                </a:cubicBezTo>
                <a:cubicBezTo>
                  <a:pt x="21222" y="3444"/>
                  <a:pt x="21396" y="3395"/>
                  <a:pt x="21396" y="3297"/>
                </a:cubicBezTo>
                <a:cubicBezTo>
                  <a:pt x="21483" y="3198"/>
                  <a:pt x="21483" y="3051"/>
                  <a:pt x="21483" y="2952"/>
                </a:cubicBezTo>
                <a:cubicBezTo>
                  <a:pt x="21483" y="2952"/>
                  <a:pt x="21483" y="2952"/>
                  <a:pt x="21483" y="2903"/>
                </a:cubicBezTo>
                <a:cubicBezTo>
                  <a:pt x="21570" y="2755"/>
                  <a:pt x="21570" y="2608"/>
                  <a:pt x="21396" y="2460"/>
                </a:cubicBezTo>
                <a:cubicBezTo>
                  <a:pt x="21222" y="2362"/>
                  <a:pt x="21135" y="2214"/>
                  <a:pt x="20960" y="2116"/>
                </a:cubicBezTo>
                <a:cubicBezTo>
                  <a:pt x="20786" y="2017"/>
                  <a:pt x="20699" y="1919"/>
                  <a:pt x="20525" y="1820"/>
                </a:cubicBezTo>
                <a:cubicBezTo>
                  <a:pt x="20176" y="1624"/>
                  <a:pt x="19828" y="1427"/>
                  <a:pt x="19480" y="1230"/>
                </a:cubicBezTo>
                <a:cubicBezTo>
                  <a:pt x="18260" y="984"/>
                  <a:pt x="17476" y="640"/>
                  <a:pt x="16605" y="394"/>
                </a:cubicBezTo>
                <a:close/>
                <a:moveTo>
                  <a:pt x="14167" y="1132"/>
                </a:moveTo>
                <a:cubicBezTo>
                  <a:pt x="14167" y="1132"/>
                  <a:pt x="14167" y="1132"/>
                  <a:pt x="14167" y="1132"/>
                </a:cubicBezTo>
                <a:cubicBezTo>
                  <a:pt x="14167" y="1132"/>
                  <a:pt x="14254" y="1132"/>
                  <a:pt x="14167" y="1132"/>
                </a:cubicBezTo>
                <a:cubicBezTo>
                  <a:pt x="14254" y="1132"/>
                  <a:pt x="14167" y="1132"/>
                  <a:pt x="14167" y="1132"/>
                </a:cubicBezTo>
                <a:close/>
                <a:moveTo>
                  <a:pt x="14515" y="12399"/>
                </a:moveTo>
                <a:cubicBezTo>
                  <a:pt x="14515" y="12399"/>
                  <a:pt x="14515" y="12399"/>
                  <a:pt x="14515" y="12399"/>
                </a:cubicBezTo>
                <a:cubicBezTo>
                  <a:pt x="14515" y="12399"/>
                  <a:pt x="14515" y="12350"/>
                  <a:pt x="14515" y="12399"/>
                </a:cubicBezTo>
                <a:cubicBezTo>
                  <a:pt x="14515" y="12350"/>
                  <a:pt x="14515" y="12399"/>
                  <a:pt x="14515" y="1239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F18A4475-BF8B-FE36-A4AA-970F1437A0D5}"/>
              </a:ext>
            </a:extLst>
          </p:cNvPr>
          <p:cNvSpPr/>
          <p:nvPr/>
        </p:nvSpPr>
        <p:spPr>
          <a:xfrm>
            <a:off x="535936" y="1182792"/>
            <a:ext cx="2553521" cy="23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21317" y="8714"/>
                </a:moveTo>
                <a:cubicBezTo>
                  <a:pt x="20784" y="6496"/>
                  <a:pt x="19622" y="4383"/>
                  <a:pt x="17975" y="2641"/>
                </a:cubicBezTo>
                <a:cubicBezTo>
                  <a:pt x="17249" y="1848"/>
                  <a:pt x="16425" y="1215"/>
                  <a:pt x="15650" y="845"/>
                </a:cubicBezTo>
                <a:cubicBezTo>
                  <a:pt x="14779" y="422"/>
                  <a:pt x="13810" y="158"/>
                  <a:pt x="12696" y="53"/>
                </a:cubicBezTo>
                <a:cubicBezTo>
                  <a:pt x="12502" y="53"/>
                  <a:pt x="12309" y="0"/>
                  <a:pt x="12163" y="0"/>
                </a:cubicBezTo>
                <a:cubicBezTo>
                  <a:pt x="11243" y="0"/>
                  <a:pt x="10372" y="211"/>
                  <a:pt x="9597" y="422"/>
                </a:cubicBezTo>
                <a:cubicBezTo>
                  <a:pt x="9112" y="581"/>
                  <a:pt x="8628" y="687"/>
                  <a:pt x="8192" y="898"/>
                </a:cubicBezTo>
                <a:cubicBezTo>
                  <a:pt x="8095" y="951"/>
                  <a:pt x="7950" y="1003"/>
                  <a:pt x="7853" y="1056"/>
                </a:cubicBezTo>
                <a:cubicBezTo>
                  <a:pt x="7611" y="951"/>
                  <a:pt x="7369" y="951"/>
                  <a:pt x="7078" y="1003"/>
                </a:cubicBezTo>
                <a:cubicBezTo>
                  <a:pt x="6449" y="1162"/>
                  <a:pt x="5964" y="1532"/>
                  <a:pt x="5528" y="1901"/>
                </a:cubicBezTo>
                <a:cubicBezTo>
                  <a:pt x="5335" y="2060"/>
                  <a:pt x="5141" y="2271"/>
                  <a:pt x="4947" y="2429"/>
                </a:cubicBezTo>
                <a:cubicBezTo>
                  <a:pt x="4802" y="2588"/>
                  <a:pt x="4657" y="2693"/>
                  <a:pt x="4511" y="2852"/>
                </a:cubicBezTo>
                <a:lnTo>
                  <a:pt x="4269" y="3063"/>
                </a:lnTo>
                <a:cubicBezTo>
                  <a:pt x="3398" y="3908"/>
                  <a:pt x="2671" y="4753"/>
                  <a:pt x="1993" y="5704"/>
                </a:cubicBezTo>
                <a:cubicBezTo>
                  <a:pt x="1412" y="6601"/>
                  <a:pt x="879" y="7658"/>
                  <a:pt x="492" y="8925"/>
                </a:cubicBezTo>
                <a:cubicBezTo>
                  <a:pt x="153" y="9981"/>
                  <a:pt x="-41" y="11249"/>
                  <a:pt x="7" y="12464"/>
                </a:cubicBezTo>
                <a:cubicBezTo>
                  <a:pt x="7" y="12992"/>
                  <a:pt x="56" y="13573"/>
                  <a:pt x="201" y="14206"/>
                </a:cubicBezTo>
                <a:cubicBezTo>
                  <a:pt x="298" y="14734"/>
                  <a:pt x="443" y="15263"/>
                  <a:pt x="734" y="15949"/>
                </a:cubicBezTo>
                <a:cubicBezTo>
                  <a:pt x="1121" y="16953"/>
                  <a:pt x="1751" y="17903"/>
                  <a:pt x="2574" y="18854"/>
                </a:cubicBezTo>
                <a:cubicBezTo>
                  <a:pt x="2913" y="19223"/>
                  <a:pt x="3252" y="19540"/>
                  <a:pt x="3785" y="19910"/>
                </a:cubicBezTo>
                <a:cubicBezTo>
                  <a:pt x="4221" y="20227"/>
                  <a:pt x="4705" y="20544"/>
                  <a:pt x="5238" y="20808"/>
                </a:cubicBezTo>
                <a:cubicBezTo>
                  <a:pt x="6206" y="21283"/>
                  <a:pt x="7224" y="21547"/>
                  <a:pt x="8434" y="21600"/>
                </a:cubicBezTo>
                <a:cubicBezTo>
                  <a:pt x="8628" y="21600"/>
                  <a:pt x="8822" y="21600"/>
                  <a:pt x="9015" y="21600"/>
                </a:cubicBezTo>
                <a:cubicBezTo>
                  <a:pt x="9887" y="21600"/>
                  <a:pt x="10759" y="21494"/>
                  <a:pt x="11728" y="21230"/>
                </a:cubicBezTo>
                <a:cubicBezTo>
                  <a:pt x="12745" y="20966"/>
                  <a:pt x="13810" y="20544"/>
                  <a:pt x="14876" y="19963"/>
                </a:cubicBezTo>
                <a:cubicBezTo>
                  <a:pt x="15796" y="19487"/>
                  <a:pt x="16716" y="18854"/>
                  <a:pt x="17685" y="18009"/>
                </a:cubicBezTo>
                <a:cubicBezTo>
                  <a:pt x="18702" y="17164"/>
                  <a:pt x="19428" y="16372"/>
                  <a:pt x="20009" y="15527"/>
                </a:cubicBezTo>
                <a:cubicBezTo>
                  <a:pt x="20639" y="14576"/>
                  <a:pt x="21123" y="13520"/>
                  <a:pt x="21365" y="12358"/>
                </a:cubicBezTo>
                <a:cubicBezTo>
                  <a:pt x="21511" y="11830"/>
                  <a:pt x="21559" y="11249"/>
                  <a:pt x="21511" y="10668"/>
                </a:cubicBezTo>
                <a:cubicBezTo>
                  <a:pt x="21559" y="10034"/>
                  <a:pt x="21462" y="9453"/>
                  <a:pt x="21317" y="8714"/>
                </a:cubicBezTo>
                <a:close/>
                <a:moveTo>
                  <a:pt x="20106" y="11460"/>
                </a:moveTo>
                <a:cubicBezTo>
                  <a:pt x="20009" y="11988"/>
                  <a:pt x="19864" y="12516"/>
                  <a:pt x="19670" y="13097"/>
                </a:cubicBezTo>
                <a:cubicBezTo>
                  <a:pt x="19428" y="13678"/>
                  <a:pt x="19137" y="14259"/>
                  <a:pt x="18798" y="14734"/>
                </a:cubicBezTo>
                <a:cubicBezTo>
                  <a:pt x="18266" y="15474"/>
                  <a:pt x="17588" y="16213"/>
                  <a:pt x="16619" y="17005"/>
                </a:cubicBezTo>
                <a:cubicBezTo>
                  <a:pt x="15602" y="17850"/>
                  <a:pt x="14536" y="18537"/>
                  <a:pt x="13374" y="19065"/>
                </a:cubicBezTo>
                <a:cubicBezTo>
                  <a:pt x="12212" y="19593"/>
                  <a:pt x="11146" y="19910"/>
                  <a:pt x="10129" y="20068"/>
                </a:cubicBezTo>
                <a:cubicBezTo>
                  <a:pt x="9354" y="20174"/>
                  <a:pt x="8531" y="20174"/>
                  <a:pt x="7756" y="20068"/>
                </a:cubicBezTo>
                <a:cubicBezTo>
                  <a:pt x="7078" y="19963"/>
                  <a:pt x="6449" y="19804"/>
                  <a:pt x="5916" y="19540"/>
                </a:cubicBezTo>
                <a:cubicBezTo>
                  <a:pt x="5335" y="19223"/>
                  <a:pt x="4705" y="18854"/>
                  <a:pt x="4172" y="18431"/>
                </a:cubicBezTo>
                <a:cubicBezTo>
                  <a:pt x="3688" y="18009"/>
                  <a:pt x="3301" y="17586"/>
                  <a:pt x="2913" y="17058"/>
                </a:cubicBezTo>
                <a:cubicBezTo>
                  <a:pt x="2526" y="16477"/>
                  <a:pt x="2187" y="15896"/>
                  <a:pt x="1945" y="15315"/>
                </a:cubicBezTo>
                <a:cubicBezTo>
                  <a:pt x="1751" y="14840"/>
                  <a:pt x="1654" y="14312"/>
                  <a:pt x="1557" y="13784"/>
                </a:cubicBezTo>
                <a:cubicBezTo>
                  <a:pt x="1460" y="13097"/>
                  <a:pt x="1460" y="12358"/>
                  <a:pt x="1557" y="11619"/>
                </a:cubicBezTo>
                <a:cubicBezTo>
                  <a:pt x="1654" y="10932"/>
                  <a:pt x="1799" y="10298"/>
                  <a:pt x="2090" y="9612"/>
                </a:cubicBezTo>
                <a:cubicBezTo>
                  <a:pt x="2429" y="8820"/>
                  <a:pt x="2816" y="8027"/>
                  <a:pt x="3252" y="7394"/>
                </a:cubicBezTo>
                <a:cubicBezTo>
                  <a:pt x="3833" y="6654"/>
                  <a:pt x="4511" y="5915"/>
                  <a:pt x="5432" y="5123"/>
                </a:cubicBezTo>
                <a:cubicBezTo>
                  <a:pt x="6013" y="4647"/>
                  <a:pt x="6546" y="4172"/>
                  <a:pt x="7127" y="3908"/>
                </a:cubicBezTo>
                <a:cubicBezTo>
                  <a:pt x="7127" y="3908"/>
                  <a:pt x="7175" y="3908"/>
                  <a:pt x="7224" y="3855"/>
                </a:cubicBezTo>
                <a:cubicBezTo>
                  <a:pt x="7369" y="3855"/>
                  <a:pt x="7563" y="3855"/>
                  <a:pt x="7708" y="3802"/>
                </a:cubicBezTo>
                <a:cubicBezTo>
                  <a:pt x="8144" y="3697"/>
                  <a:pt x="8483" y="3274"/>
                  <a:pt x="8628" y="2799"/>
                </a:cubicBezTo>
                <a:cubicBezTo>
                  <a:pt x="8676" y="2693"/>
                  <a:pt x="8676" y="2535"/>
                  <a:pt x="8676" y="2429"/>
                </a:cubicBezTo>
                <a:cubicBezTo>
                  <a:pt x="8822" y="2377"/>
                  <a:pt x="9015" y="2324"/>
                  <a:pt x="9161" y="2271"/>
                </a:cubicBezTo>
                <a:cubicBezTo>
                  <a:pt x="9887" y="2060"/>
                  <a:pt x="10614" y="1848"/>
                  <a:pt x="11292" y="1743"/>
                </a:cubicBezTo>
                <a:cubicBezTo>
                  <a:pt x="11824" y="1690"/>
                  <a:pt x="12357" y="1690"/>
                  <a:pt x="12938" y="1743"/>
                </a:cubicBezTo>
                <a:cubicBezTo>
                  <a:pt x="13616" y="1848"/>
                  <a:pt x="14246" y="2007"/>
                  <a:pt x="14827" y="2271"/>
                </a:cubicBezTo>
                <a:cubicBezTo>
                  <a:pt x="15263" y="2482"/>
                  <a:pt x="15699" y="2746"/>
                  <a:pt x="16086" y="3063"/>
                </a:cubicBezTo>
                <a:cubicBezTo>
                  <a:pt x="16764" y="3644"/>
                  <a:pt x="17394" y="4383"/>
                  <a:pt x="18024" y="5176"/>
                </a:cubicBezTo>
                <a:cubicBezTo>
                  <a:pt x="18556" y="5968"/>
                  <a:pt x="19041" y="6813"/>
                  <a:pt x="19380" y="7658"/>
                </a:cubicBezTo>
                <a:cubicBezTo>
                  <a:pt x="19719" y="8608"/>
                  <a:pt x="19961" y="9401"/>
                  <a:pt x="20058" y="10193"/>
                </a:cubicBezTo>
                <a:cubicBezTo>
                  <a:pt x="20154" y="10615"/>
                  <a:pt x="20154" y="11038"/>
                  <a:pt x="20106" y="11460"/>
                </a:cubicBezTo>
                <a:close/>
              </a:path>
            </a:pathLst>
          </a:custGeom>
          <a:solidFill>
            <a:srgbClr val="C3922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CBD57E-91F0-1CC4-1A6C-474E864F906B}"/>
              </a:ext>
            </a:extLst>
          </p:cNvPr>
          <p:cNvSpPr txBox="1"/>
          <p:nvPr/>
        </p:nvSpPr>
        <p:spPr>
          <a:xfrm>
            <a:off x="866423" y="1719250"/>
            <a:ext cx="1892545" cy="147732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1500" noProof="1">
                <a:latin typeface="Arial" panose="020B0604020202020204" pitchFamily="34" charset="0"/>
                <a:cs typeface="Arial" panose="020B0604020202020204" pitchFamily="34" charset="0"/>
              </a:rPr>
              <a:t>Get financial data to to understand any shifts in Gap’s performance with the change in creative strategy </a:t>
            </a:r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0A3C7C18-E053-F7F9-62A8-9BFD305D3655}"/>
              </a:ext>
            </a:extLst>
          </p:cNvPr>
          <p:cNvSpPr/>
          <p:nvPr/>
        </p:nvSpPr>
        <p:spPr>
          <a:xfrm>
            <a:off x="7767656" y="3318407"/>
            <a:ext cx="46498" cy="46498"/>
          </a:xfrm>
          <a:prstGeom prst="lin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7760F36F-2E2B-EBCA-9730-F7660A209750}"/>
              </a:ext>
            </a:extLst>
          </p:cNvPr>
          <p:cNvSpPr/>
          <p:nvPr/>
        </p:nvSpPr>
        <p:spPr>
          <a:xfrm>
            <a:off x="7814154" y="3271905"/>
            <a:ext cx="6722" cy="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596" h="21600" extrusionOk="0">
                <a:moveTo>
                  <a:pt x="10793" y="0"/>
                </a:moveTo>
                <a:cubicBezTo>
                  <a:pt x="10793" y="0"/>
                  <a:pt x="0" y="21600"/>
                  <a:pt x="0" y="21600"/>
                </a:cubicBezTo>
                <a:cubicBezTo>
                  <a:pt x="10793" y="0"/>
                  <a:pt x="10793" y="0"/>
                  <a:pt x="10793" y="0"/>
                </a:cubicBezTo>
                <a:cubicBezTo>
                  <a:pt x="21600" y="0"/>
                  <a:pt x="10793" y="0"/>
                  <a:pt x="1079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4261DD73-C5B9-68BA-8D56-438D2187DE30}"/>
              </a:ext>
            </a:extLst>
          </p:cNvPr>
          <p:cNvSpPr/>
          <p:nvPr/>
        </p:nvSpPr>
        <p:spPr>
          <a:xfrm>
            <a:off x="7767652" y="3271905"/>
            <a:ext cx="4657" cy="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21600"/>
                  <a:pt x="0" y="21600"/>
                  <a:pt x="0" y="216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2" name="Shape">
            <a:extLst>
              <a:ext uri="{FF2B5EF4-FFF2-40B4-BE49-F238E27FC236}">
                <a16:creationId xmlns:a16="http://schemas.microsoft.com/office/drawing/2014/main" id="{86065056-CD93-5DD4-6D3F-1CF5975D5ABF}"/>
              </a:ext>
            </a:extLst>
          </p:cNvPr>
          <p:cNvSpPr/>
          <p:nvPr/>
        </p:nvSpPr>
        <p:spPr>
          <a:xfrm>
            <a:off x="4867727" y="1203772"/>
            <a:ext cx="2553521" cy="23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21317" y="8714"/>
                </a:moveTo>
                <a:cubicBezTo>
                  <a:pt x="20784" y="6496"/>
                  <a:pt x="19622" y="4383"/>
                  <a:pt x="17975" y="2641"/>
                </a:cubicBezTo>
                <a:cubicBezTo>
                  <a:pt x="17249" y="1848"/>
                  <a:pt x="16425" y="1215"/>
                  <a:pt x="15650" y="845"/>
                </a:cubicBezTo>
                <a:cubicBezTo>
                  <a:pt x="14779" y="422"/>
                  <a:pt x="13810" y="158"/>
                  <a:pt x="12696" y="53"/>
                </a:cubicBezTo>
                <a:cubicBezTo>
                  <a:pt x="12502" y="53"/>
                  <a:pt x="12309" y="0"/>
                  <a:pt x="12163" y="0"/>
                </a:cubicBezTo>
                <a:cubicBezTo>
                  <a:pt x="11243" y="0"/>
                  <a:pt x="10372" y="211"/>
                  <a:pt x="9597" y="422"/>
                </a:cubicBezTo>
                <a:cubicBezTo>
                  <a:pt x="9112" y="581"/>
                  <a:pt x="8628" y="687"/>
                  <a:pt x="8192" y="898"/>
                </a:cubicBezTo>
                <a:cubicBezTo>
                  <a:pt x="8095" y="951"/>
                  <a:pt x="7950" y="1003"/>
                  <a:pt x="7853" y="1056"/>
                </a:cubicBezTo>
                <a:cubicBezTo>
                  <a:pt x="7611" y="951"/>
                  <a:pt x="7369" y="951"/>
                  <a:pt x="7078" y="1003"/>
                </a:cubicBezTo>
                <a:cubicBezTo>
                  <a:pt x="6449" y="1162"/>
                  <a:pt x="5964" y="1532"/>
                  <a:pt x="5528" y="1901"/>
                </a:cubicBezTo>
                <a:cubicBezTo>
                  <a:pt x="5335" y="2060"/>
                  <a:pt x="5141" y="2271"/>
                  <a:pt x="4947" y="2429"/>
                </a:cubicBezTo>
                <a:cubicBezTo>
                  <a:pt x="4802" y="2588"/>
                  <a:pt x="4657" y="2693"/>
                  <a:pt x="4511" y="2852"/>
                </a:cubicBezTo>
                <a:lnTo>
                  <a:pt x="4269" y="3063"/>
                </a:lnTo>
                <a:cubicBezTo>
                  <a:pt x="3398" y="3908"/>
                  <a:pt x="2671" y="4753"/>
                  <a:pt x="1993" y="5704"/>
                </a:cubicBezTo>
                <a:cubicBezTo>
                  <a:pt x="1412" y="6601"/>
                  <a:pt x="879" y="7658"/>
                  <a:pt x="492" y="8925"/>
                </a:cubicBezTo>
                <a:cubicBezTo>
                  <a:pt x="153" y="9981"/>
                  <a:pt x="-41" y="11249"/>
                  <a:pt x="7" y="12464"/>
                </a:cubicBezTo>
                <a:cubicBezTo>
                  <a:pt x="7" y="12992"/>
                  <a:pt x="56" y="13573"/>
                  <a:pt x="201" y="14206"/>
                </a:cubicBezTo>
                <a:cubicBezTo>
                  <a:pt x="298" y="14734"/>
                  <a:pt x="443" y="15263"/>
                  <a:pt x="734" y="15949"/>
                </a:cubicBezTo>
                <a:cubicBezTo>
                  <a:pt x="1121" y="16953"/>
                  <a:pt x="1751" y="17903"/>
                  <a:pt x="2574" y="18854"/>
                </a:cubicBezTo>
                <a:cubicBezTo>
                  <a:pt x="2913" y="19223"/>
                  <a:pt x="3252" y="19540"/>
                  <a:pt x="3785" y="19910"/>
                </a:cubicBezTo>
                <a:cubicBezTo>
                  <a:pt x="4221" y="20227"/>
                  <a:pt x="4705" y="20544"/>
                  <a:pt x="5238" y="20808"/>
                </a:cubicBezTo>
                <a:cubicBezTo>
                  <a:pt x="6206" y="21283"/>
                  <a:pt x="7224" y="21547"/>
                  <a:pt x="8434" y="21600"/>
                </a:cubicBezTo>
                <a:cubicBezTo>
                  <a:pt x="8628" y="21600"/>
                  <a:pt x="8822" y="21600"/>
                  <a:pt x="9015" y="21600"/>
                </a:cubicBezTo>
                <a:cubicBezTo>
                  <a:pt x="9887" y="21600"/>
                  <a:pt x="10759" y="21494"/>
                  <a:pt x="11728" y="21230"/>
                </a:cubicBezTo>
                <a:cubicBezTo>
                  <a:pt x="12745" y="20966"/>
                  <a:pt x="13810" y="20544"/>
                  <a:pt x="14876" y="19963"/>
                </a:cubicBezTo>
                <a:cubicBezTo>
                  <a:pt x="15796" y="19487"/>
                  <a:pt x="16716" y="18854"/>
                  <a:pt x="17685" y="18009"/>
                </a:cubicBezTo>
                <a:cubicBezTo>
                  <a:pt x="18702" y="17164"/>
                  <a:pt x="19428" y="16372"/>
                  <a:pt x="20009" y="15527"/>
                </a:cubicBezTo>
                <a:cubicBezTo>
                  <a:pt x="20639" y="14576"/>
                  <a:pt x="21123" y="13520"/>
                  <a:pt x="21365" y="12358"/>
                </a:cubicBezTo>
                <a:cubicBezTo>
                  <a:pt x="21511" y="11830"/>
                  <a:pt x="21559" y="11249"/>
                  <a:pt x="21511" y="10668"/>
                </a:cubicBezTo>
                <a:cubicBezTo>
                  <a:pt x="21559" y="10034"/>
                  <a:pt x="21462" y="9453"/>
                  <a:pt x="21317" y="8714"/>
                </a:cubicBezTo>
                <a:close/>
                <a:moveTo>
                  <a:pt x="20106" y="11460"/>
                </a:moveTo>
                <a:cubicBezTo>
                  <a:pt x="20009" y="11988"/>
                  <a:pt x="19864" y="12516"/>
                  <a:pt x="19670" y="13097"/>
                </a:cubicBezTo>
                <a:cubicBezTo>
                  <a:pt x="19428" y="13678"/>
                  <a:pt x="19137" y="14259"/>
                  <a:pt x="18798" y="14734"/>
                </a:cubicBezTo>
                <a:cubicBezTo>
                  <a:pt x="18266" y="15474"/>
                  <a:pt x="17588" y="16213"/>
                  <a:pt x="16619" y="17005"/>
                </a:cubicBezTo>
                <a:cubicBezTo>
                  <a:pt x="15602" y="17850"/>
                  <a:pt x="14536" y="18537"/>
                  <a:pt x="13374" y="19065"/>
                </a:cubicBezTo>
                <a:cubicBezTo>
                  <a:pt x="12212" y="19593"/>
                  <a:pt x="11146" y="19910"/>
                  <a:pt x="10129" y="20068"/>
                </a:cubicBezTo>
                <a:cubicBezTo>
                  <a:pt x="9354" y="20174"/>
                  <a:pt x="8531" y="20174"/>
                  <a:pt x="7756" y="20068"/>
                </a:cubicBezTo>
                <a:cubicBezTo>
                  <a:pt x="7078" y="19963"/>
                  <a:pt x="6449" y="19804"/>
                  <a:pt x="5916" y="19540"/>
                </a:cubicBezTo>
                <a:cubicBezTo>
                  <a:pt x="5335" y="19223"/>
                  <a:pt x="4705" y="18854"/>
                  <a:pt x="4172" y="18431"/>
                </a:cubicBezTo>
                <a:cubicBezTo>
                  <a:pt x="3688" y="18009"/>
                  <a:pt x="3301" y="17586"/>
                  <a:pt x="2913" y="17058"/>
                </a:cubicBezTo>
                <a:cubicBezTo>
                  <a:pt x="2526" y="16477"/>
                  <a:pt x="2187" y="15896"/>
                  <a:pt x="1945" y="15315"/>
                </a:cubicBezTo>
                <a:cubicBezTo>
                  <a:pt x="1751" y="14840"/>
                  <a:pt x="1654" y="14312"/>
                  <a:pt x="1557" y="13784"/>
                </a:cubicBezTo>
                <a:cubicBezTo>
                  <a:pt x="1460" y="13097"/>
                  <a:pt x="1460" y="12358"/>
                  <a:pt x="1557" y="11619"/>
                </a:cubicBezTo>
                <a:cubicBezTo>
                  <a:pt x="1654" y="10932"/>
                  <a:pt x="1799" y="10298"/>
                  <a:pt x="2090" y="9612"/>
                </a:cubicBezTo>
                <a:cubicBezTo>
                  <a:pt x="2429" y="8820"/>
                  <a:pt x="2816" y="8027"/>
                  <a:pt x="3252" y="7394"/>
                </a:cubicBezTo>
                <a:cubicBezTo>
                  <a:pt x="3833" y="6654"/>
                  <a:pt x="4511" y="5915"/>
                  <a:pt x="5432" y="5123"/>
                </a:cubicBezTo>
                <a:cubicBezTo>
                  <a:pt x="6013" y="4647"/>
                  <a:pt x="6546" y="4172"/>
                  <a:pt x="7127" y="3908"/>
                </a:cubicBezTo>
                <a:cubicBezTo>
                  <a:pt x="7127" y="3908"/>
                  <a:pt x="7175" y="3908"/>
                  <a:pt x="7224" y="3855"/>
                </a:cubicBezTo>
                <a:cubicBezTo>
                  <a:pt x="7369" y="3855"/>
                  <a:pt x="7563" y="3855"/>
                  <a:pt x="7708" y="3802"/>
                </a:cubicBezTo>
                <a:cubicBezTo>
                  <a:pt x="8144" y="3697"/>
                  <a:pt x="8483" y="3274"/>
                  <a:pt x="8628" y="2799"/>
                </a:cubicBezTo>
                <a:cubicBezTo>
                  <a:pt x="8676" y="2693"/>
                  <a:pt x="8676" y="2535"/>
                  <a:pt x="8676" y="2429"/>
                </a:cubicBezTo>
                <a:cubicBezTo>
                  <a:pt x="8822" y="2377"/>
                  <a:pt x="9015" y="2324"/>
                  <a:pt x="9161" y="2271"/>
                </a:cubicBezTo>
                <a:cubicBezTo>
                  <a:pt x="9887" y="2060"/>
                  <a:pt x="10614" y="1848"/>
                  <a:pt x="11292" y="1743"/>
                </a:cubicBezTo>
                <a:cubicBezTo>
                  <a:pt x="11824" y="1690"/>
                  <a:pt x="12357" y="1690"/>
                  <a:pt x="12938" y="1743"/>
                </a:cubicBezTo>
                <a:cubicBezTo>
                  <a:pt x="13616" y="1848"/>
                  <a:pt x="14246" y="2007"/>
                  <a:pt x="14827" y="2271"/>
                </a:cubicBezTo>
                <a:cubicBezTo>
                  <a:pt x="15263" y="2482"/>
                  <a:pt x="15699" y="2746"/>
                  <a:pt x="16086" y="3063"/>
                </a:cubicBezTo>
                <a:cubicBezTo>
                  <a:pt x="16764" y="3644"/>
                  <a:pt x="17394" y="4383"/>
                  <a:pt x="18024" y="5176"/>
                </a:cubicBezTo>
                <a:cubicBezTo>
                  <a:pt x="18556" y="5968"/>
                  <a:pt x="19041" y="6813"/>
                  <a:pt x="19380" y="7658"/>
                </a:cubicBezTo>
                <a:cubicBezTo>
                  <a:pt x="19719" y="8608"/>
                  <a:pt x="19961" y="9401"/>
                  <a:pt x="20058" y="10193"/>
                </a:cubicBezTo>
                <a:cubicBezTo>
                  <a:pt x="20154" y="10615"/>
                  <a:pt x="20154" y="11038"/>
                  <a:pt x="20106" y="11460"/>
                </a:cubicBezTo>
                <a:close/>
              </a:path>
            </a:pathLst>
          </a:custGeom>
          <a:solidFill>
            <a:srgbClr val="C3922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3" name="Shape">
            <a:extLst>
              <a:ext uri="{FF2B5EF4-FFF2-40B4-BE49-F238E27FC236}">
                <a16:creationId xmlns:a16="http://schemas.microsoft.com/office/drawing/2014/main" id="{9D2FDF78-1C36-F26D-28BF-C85072C2421F}"/>
              </a:ext>
            </a:extLst>
          </p:cNvPr>
          <p:cNvSpPr/>
          <p:nvPr/>
        </p:nvSpPr>
        <p:spPr>
          <a:xfrm>
            <a:off x="9026893" y="1182792"/>
            <a:ext cx="2553521" cy="23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21317" y="8714"/>
                </a:moveTo>
                <a:cubicBezTo>
                  <a:pt x="20784" y="6496"/>
                  <a:pt x="19622" y="4383"/>
                  <a:pt x="17975" y="2641"/>
                </a:cubicBezTo>
                <a:cubicBezTo>
                  <a:pt x="17249" y="1848"/>
                  <a:pt x="16425" y="1215"/>
                  <a:pt x="15650" y="845"/>
                </a:cubicBezTo>
                <a:cubicBezTo>
                  <a:pt x="14779" y="422"/>
                  <a:pt x="13810" y="158"/>
                  <a:pt x="12696" y="53"/>
                </a:cubicBezTo>
                <a:cubicBezTo>
                  <a:pt x="12502" y="53"/>
                  <a:pt x="12309" y="0"/>
                  <a:pt x="12163" y="0"/>
                </a:cubicBezTo>
                <a:cubicBezTo>
                  <a:pt x="11243" y="0"/>
                  <a:pt x="10372" y="211"/>
                  <a:pt x="9597" y="422"/>
                </a:cubicBezTo>
                <a:cubicBezTo>
                  <a:pt x="9112" y="581"/>
                  <a:pt x="8628" y="687"/>
                  <a:pt x="8192" y="898"/>
                </a:cubicBezTo>
                <a:cubicBezTo>
                  <a:pt x="8095" y="951"/>
                  <a:pt x="7950" y="1003"/>
                  <a:pt x="7853" y="1056"/>
                </a:cubicBezTo>
                <a:cubicBezTo>
                  <a:pt x="7611" y="951"/>
                  <a:pt x="7369" y="951"/>
                  <a:pt x="7078" y="1003"/>
                </a:cubicBezTo>
                <a:cubicBezTo>
                  <a:pt x="6449" y="1162"/>
                  <a:pt x="5964" y="1532"/>
                  <a:pt x="5528" y="1901"/>
                </a:cubicBezTo>
                <a:cubicBezTo>
                  <a:pt x="5335" y="2060"/>
                  <a:pt x="5141" y="2271"/>
                  <a:pt x="4947" y="2429"/>
                </a:cubicBezTo>
                <a:cubicBezTo>
                  <a:pt x="4802" y="2588"/>
                  <a:pt x="4657" y="2693"/>
                  <a:pt x="4511" y="2852"/>
                </a:cubicBezTo>
                <a:lnTo>
                  <a:pt x="4269" y="3063"/>
                </a:lnTo>
                <a:cubicBezTo>
                  <a:pt x="3398" y="3908"/>
                  <a:pt x="2671" y="4753"/>
                  <a:pt x="1993" y="5704"/>
                </a:cubicBezTo>
                <a:cubicBezTo>
                  <a:pt x="1412" y="6601"/>
                  <a:pt x="879" y="7658"/>
                  <a:pt x="492" y="8925"/>
                </a:cubicBezTo>
                <a:cubicBezTo>
                  <a:pt x="153" y="9981"/>
                  <a:pt x="-41" y="11249"/>
                  <a:pt x="7" y="12464"/>
                </a:cubicBezTo>
                <a:cubicBezTo>
                  <a:pt x="7" y="12992"/>
                  <a:pt x="56" y="13573"/>
                  <a:pt x="201" y="14206"/>
                </a:cubicBezTo>
                <a:cubicBezTo>
                  <a:pt x="298" y="14734"/>
                  <a:pt x="443" y="15263"/>
                  <a:pt x="734" y="15949"/>
                </a:cubicBezTo>
                <a:cubicBezTo>
                  <a:pt x="1121" y="16953"/>
                  <a:pt x="1751" y="17903"/>
                  <a:pt x="2574" y="18854"/>
                </a:cubicBezTo>
                <a:cubicBezTo>
                  <a:pt x="2913" y="19223"/>
                  <a:pt x="3252" y="19540"/>
                  <a:pt x="3785" y="19910"/>
                </a:cubicBezTo>
                <a:cubicBezTo>
                  <a:pt x="4221" y="20227"/>
                  <a:pt x="4705" y="20544"/>
                  <a:pt x="5238" y="20808"/>
                </a:cubicBezTo>
                <a:cubicBezTo>
                  <a:pt x="6206" y="21283"/>
                  <a:pt x="7224" y="21547"/>
                  <a:pt x="8434" y="21600"/>
                </a:cubicBezTo>
                <a:cubicBezTo>
                  <a:pt x="8628" y="21600"/>
                  <a:pt x="8822" y="21600"/>
                  <a:pt x="9015" y="21600"/>
                </a:cubicBezTo>
                <a:cubicBezTo>
                  <a:pt x="9887" y="21600"/>
                  <a:pt x="10759" y="21494"/>
                  <a:pt x="11728" y="21230"/>
                </a:cubicBezTo>
                <a:cubicBezTo>
                  <a:pt x="12745" y="20966"/>
                  <a:pt x="13810" y="20544"/>
                  <a:pt x="14876" y="19963"/>
                </a:cubicBezTo>
                <a:cubicBezTo>
                  <a:pt x="15796" y="19487"/>
                  <a:pt x="16716" y="18854"/>
                  <a:pt x="17685" y="18009"/>
                </a:cubicBezTo>
                <a:cubicBezTo>
                  <a:pt x="18702" y="17164"/>
                  <a:pt x="19428" y="16372"/>
                  <a:pt x="20009" y="15527"/>
                </a:cubicBezTo>
                <a:cubicBezTo>
                  <a:pt x="20639" y="14576"/>
                  <a:pt x="21123" y="13520"/>
                  <a:pt x="21365" y="12358"/>
                </a:cubicBezTo>
                <a:cubicBezTo>
                  <a:pt x="21511" y="11830"/>
                  <a:pt x="21559" y="11249"/>
                  <a:pt x="21511" y="10668"/>
                </a:cubicBezTo>
                <a:cubicBezTo>
                  <a:pt x="21559" y="10034"/>
                  <a:pt x="21462" y="9453"/>
                  <a:pt x="21317" y="8714"/>
                </a:cubicBezTo>
                <a:close/>
                <a:moveTo>
                  <a:pt x="20106" y="11460"/>
                </a:moveTo>
                <a:cubicBezTo>
                  <a:pt x="20009" y="11988"/>
                  <a:pt x="19864" y="12516"/>
                  <a:pt x="19670" y="13097"/>
                </a:cubicBezTo>
                <a:cubicBezTo>
                  <a:pt x="19428" y="13678"/>
                  <a:pt x="19137" y="14259"/>
                  <a:pt x="18798" y="14734"/>
                </a:cubicBezTo>
                <a:cubicBezTo>
                  <a:pt x="18266" y="15474"/>
                  <a:pt x="17588" y="16213"/>
                  <a:pt x="16619" y="17005"/>
                </a:cubicBezTo>
                <a:cubicBezTo>
                  <a:pt x="15602" y="17850"/>
                  <a:pt x="14536" y="18537"/>
                  <a:pt x="13374" y="19065"/>
                </a:cubicBezTo>
                <a:cubicBezTo>
                  <a:pt x="12212" y="19593"/>
                  <a:pt x="11146" y="19910"/>
                  <a:pt x="10129" y="20068"/>
                </a:cubicBezTo>
                <a:cubicBezTo>
                  <a:pt x="9354" y="20174"/>
                  <a:pt x="8531" y="20174"/>
                  <a:pt x="7756" y="20068"/>
                </a:cubicBezTo>
                <a:cubicBezTo>
                  <a:pt x="7078" y="19963"/>
                  <a:pt x="6449" y="19804"/>
                  <a:pt x="5916" y="19540"/>
                </a:cubicBezTo>
                <a:cubicBezTo>
                  <a:pt x="5335" y="19223"/>
                  <a:pt x="4705" y="18854"/>
                  <a:pt x="4172" y="18431"/>
                </a:cubicBezTo>
                <a:cubicBezTo>
                  <a:pt x="3688" y="18009"/>
                  <a:pt x="3301" y="17586"/>
                  <a:pt x="2913" y="17058"/>
                </a:cubicBezTo>
                <a:cubicBezTo>
                  <a:pt x="2526" y="16477"/>
                  <a:pt x="2187" y="15896"/>
                  <a:pt x="1945" y="15315"/>
                </a:cubicBezTo>
                <a:cubicBezTo>
                  <a:pt x="1751" y="14840"/>
                  <a:pt x="1654" y="14312"/>
                  <a:pt x="1557" y="13784"/>
                </a:cubicBezTo>
                <a:cubicBezTo>
                  <a:pt x="1460" y="13097"/>
                  <a:pt x="1460" y="12358"/>
                  <a:pt x="1557" y="11619"/>
                </a:cubicBezTo>
                <a:cubicBezTo>
                  <a:pt x="1654" y="10932"/>
                  <a:pt x="1799" y="10298"/>
                  <a:pt x="2090" y="9612"/>
                </a:cubicBezTo>
                <a:cubicBezTo>
                  <a:pt x="2429" y="8820"/>
                  <a:pt x="2816" y="8027"/>
                  <a:pt x="3252" y="7394"/>
                </a:cubicBezTo>
                <a:cubicBezTo>
                  <a:pt x="3833" y="6654"/>
                  <a:pt x="4511" y="5915"/>
                  <a:pt x="5432" y="5123"/>
                </a:cubicBezTo>
                <a:cubicBezTo>
                  <a:pt x="6013" y="4647"/>
                  <a:pt x="6546" y="4172"/>
                  <a:pt x="7127" y="3908"/>
                </a:cubicBezTo>
                <a:cubicBezTo>
                  <a:pt x="7127" y="3908"/>
                  <a:pt x="7175" y="3908"/>
                  <a:pt x="7224" y="3855"/>
                </a:cubicBezTo>
                <a:cubicBezTo>
                  <a:pt x="7369" y="3855"/>
                  <a:pt x="7563" y="3855"/>
                  <a:pt x="7708" y="3802"/>
                </a:cubicBezTo>
                <a:cubicBezTo>
                  <a:pt x="8144" y="3697"/>
                  <a:pt x="8483" y="3274"/>
                  <a:pt x="8628" y="2799"/>
                </a:cubicBezTo>
                <a:cubicBezTo>
                  <a:pt x="8676" y="2693"/>
                  <a:pt x="8676" y="2535"/>
                  <a:pt x="8676" y="2429"/>
                </a:cubicBezTo>
                <a:cubicBezTo>
                  <a:pt x="8822" y="2377"/>
                  <a:pt x="9015" y="2324"/>
                  <a:pt x="9161" y="2271"/>
                </a:cubicBezTo>
                <a:cubicBezTo>
                  <a:pt x="9887" y="2060"/>
                  <a:pt x="10614" y="1848"/>
                  <a:pt x="11292" y="1743"/>
                </a:cubicBezTo>
                <a:cubicBezTo>
                  <a:pt x="11824" y="1690"/>
                  <a:pt x="12357" y="1690"/>
                  <a:pt x="12938" y="1743"/>
                </a:cubicBezTo>
                <a:cubicBezTo>
                  <a:pt x="13616" y="1848"/>
                  <a:pt x="14246" y="2007"/>
                  <a:pt x="14827" y="2271"/>
                </a:cubicBezTo>
                <a:cubicBezTo>
                  <a:pt x="15263" y="2482"/>
                  <a:pt x="15699" y="2746"/>
                  <a:pt x="16086" y="3063"/>
                </a:cubicBezTo>
                <a:cubicBezTo>
                  <a:pt x="16764" y="3644"/>
                  <a:pt x="17394" y="4383"/>
                  <a:pt x="18024" y="5176"/>
                </a:cubicBezTo>
                <a:cubicBezTo>
                  <a:pt x="18556" y="5968"/>
                  <a:pt x="19041" y="6813"/>
                  <a:pt x="19380" y="7658"/>
                </a:cubicBezTo>
                <a:cubicBezTo>
                  <a:pt x="19719" y="8608"/>
                  <a:pt x="19961" y="9401"/>
                  <a:pt x="20058" y="10193"/>
                </a:cubicBezTo>
                <a:cubicBezTo>
                  <a:pt x="20154" y="10615"/>
                  <a:pt x="20154" y="11038"/>
                  <a:pt x="20106" y="11460"/>
                </a:cubicBezTo>
                <a:close/>
              </a:path>
            </a:pathLst>
          </a:custGeom>
          <a:solidFill>
            <a:srgbClr val="C3922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Shape">
            <a:extLst>
              <a:ext uri="{FF2B5EF4-FFF2-40B4-BE49-F238E27FC236}">
                <a16:creationId xmlns:a16="http://schemas.microsoft.com/office/drawing/2014/main" id="{1632C21E-BBBB-D270-E404-62E7B8670458}"/>
              </a:ext>
            </a:extLst>
          </p:cNvPr>
          <p:cNvSpPr/>
          <p:nvPr/>
        </p:nvSpPr>
        <p:spPr>
          <a:xfrm>
            <a:off x="2568239" y="3623198"/>
            <a:ext cx="2553521" cy="23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21317" y="8714"/>
                </a:moveTo>
                <a:cubicBezTo>
                  <a:pt x="20784" y="6496"/>
                  <a:pt x="19622" y="4383"/>
                  <a:pt x="17975" y="2641"/>
                </a:cubicBezTo>
                <a:cubicBezTo>
                  <a:pt x="17249" y="1848"/>
                  <a:pt x="16425" y="1215"/>
                  <a:pt x="15650" y="845"/>
                </a:cubicBezTo>
                <a:cubicBezTo>
                  <a:pt x="14779" y="422"/>
                  <a:pt x="13810" y="158"/>
                  <a:pt x="12696" y="53"/>
                </a:cubicBezTo>
                <a:cubicBezTo>
                  <a:pt x="12502" y="53"/>
                  <a:pt x="12309" y="0"/>
                  <a:pt x="12163" y="0"/>
                </a:cubicBezTo>
                <a:cubicBezTo>
                  <a:pt x="11243" y="0"/>
                  <a:pt x="10372" y="211"/>
                  <a:pt x="9597" y="422"/>
                </a:cubicBezTo>
                <a:cubicBezTo>
                  <a:pt x="9112" y="581"/>
                  <a:pt x="8628" y="687"/>
                  <a:pt x="8192" y="898"/>
                </a:cubicBezTo>
                <a:cubicBezTo>
                  <a:pt x="8095" y="951"/>
                  <a:pt x="7950" y="1003"/>
                  <a:pt x="7853" y="1056"/>
                </a:cubicBezTo>
                <a:cubicBezTo>
                  <a:pt x="7611" y="951"/>
                  <a:pt x="7369" y="951"/>
                  <a:pt x="7078" y="1003"/>
                </a:cubicBezTo>
                <a:cubicBezTo>
                  <a:pt x="6449" y="1162"/>
                  <a:pt x="5964" y="1532"/>
                  <a:pt x="5528" y="1901"/>
                </a:cubicBezTo>
                <a:cubicBezTo>
                  <a:pt x="5335" y="2060"/>
                  <a:pt x="5141" y="2271"/>
                  <a:pt x="4947" y="2429"/>
                </a:cubicBezTo>
                <a:cubicBezTo>
                  <a:pt x="4802" y="2588"/>
                  <a:pt x="4657" y="2693"/>
                  <a:pt x="4511" y="2852"/>
                </a:cubicBezTo>
                <a:lnTo>
                  <a:pt x="4269" y="3063"/>
                </a:lnTo>
                <a:cubicBezTo>
                  <a:pt x="3398" y="3908"/>
                  <a:pt x="2671" y="4753"/>
                  <a:pt x="1993" y="5704"/>
                </a:cubicBezTo>
                <a:cubicBezTo>
                  <a:pt x="1412" y="6601"/>
                  <a:pt x="879" y="7658"/>
                  <a:pt x="492" y="8925"/>
                </a:cubicBezTo>
                <a:cubicBezTo>
                  <a:pt x="153" y="9981"/>
                  <a:pt x="-41" y="11249"/>
                  <a:pt x="7" y="12464"/>
                </a:cubicBezTo>
                <a:cubicBezTo>
                  <a:pt x="7" y="12992"/>
                  <a:pt x="56" y="13573"/>
                  <a:pt x="201" y="14206"/>
                </a:cubicBezTo>
                <a:cubicBezTo>
                  <a:pt x="298" y="14734"/>
                  <a:pt x="443" y="15263"/>
                  <a:pt x="734" y="15949"/>
                </a:cubicBezTo>
                <a:cubicBezTo>
                  <a:pt x="1121" y="16953"/>
                  <a:pt x="1751" y="17903"/>
                  <a:pt x="2574" y="18854"/>
                </a:cubicBezTo>
                <a:cubicBezTo>
                  <a:pt x="2913" y="19223"/>
                  <a:pt x="3252" y="19540"/>
                  <a:pt x="3785" y="19910"/>
                </a:cubicBezTo>
                <a:cubicBezTo>
                  <a:pt x="4221" y="20227"/>
                  <a:pt x="4705" y="20544"/>
                  <a:pt x="5238" y="20808"/>
                </a:cubicBezTo>
                <a:cubicBezTo>
                  <a:pt x="6206" y="21283"/>
                  <a:pt x="7224" y="21547"/>
                  <a:pt x="8434" y="21600"/>
                </a:cubicBezTo>
                <a:cubicBezTo>
                  <a:pt x="8628" y="21600"/>
                  <a:pt x="8822" y="21600"/>
                  <a:pt x="9015" y="21600"/>
                </a:cubicBezTo>
                <a:cubicBezTo>
                  <a:pt x="9887" y="21600"/>
                  <a:pt x="10759" y="21494"/>
                  <a:pt x="11728" y="21230"/>
                </a:cubicBezTo>
                <a:cubicBezTo>
                  <a:pt x="12745" y="20966"/>
                  <a:pt x="13810" y="20544"/>
                  <a:pt x="14876" y="19963"/>
                </a:cubicBezTo>
                <a:cubicBezTo>
                  <a:pt x="15796" y="19487"/>
                  <a:pt x="16716" y="18854"/>
                  <a:pt x="17685" y="18009"/>
                </a:cubicBezTo>
                <a:cubicBezTo>
                  <a:pt x="18702" y="17164"/>
                  <a:pt x="19428" y="16372"/>
                  <a:pt x="20009" y="15527"/>
                </a:cubicBezTo>
                <a:cubicBezTo>
                  <a:pt x="20639" y="14576"/>
                  <a:pt x="21123" y="13520"/>
                  <a:pt x="21365" y="12358"/>
                </a:cubicBezTo>
                <a:cubicBezTo>
                  <a:pt x="21511" y="11830"/>
                  <a:pt x="21559" y="11249"/>
                  <a:pt x="21511" y="10668"/>
                </a:cubicBezTo>
                <a:cubicBezTo>
                  <a:pt x="21559" y="10034"/>
                  <a:pt x="21462" y="9453"/>
                  <a:pt x="21317" y="8714"/>
                </a:cubicBezTo>
                <a:close/>
                <a:moveTo>
                  <a:pt x="20106" y="11460"/>
                </a:moveTo>
                <a:cubicBezTo>
                  <a:pt x="20009" y="11988"/>
                  <a:pt x="19864" y="12516"/>
                  <a:pt x="19670" y="13097"/>
                </a:cubicBezTo>
                <a:cubicBezTo>
                  <a:pt x="19428" y="13678"/>
                  <a:pt x="19137" y="14259"/>
                  <a:pt x="18798" y="14734"/>
                </a:cubicBezTo>
                <a:cubicBezTo>
                  <a:pt x="18266" y="15474"/>
                  <a:pt x="17588" y="16213"/>
                  <a:pt x="16619" y="17005"/>
                </a:cubicBezTo>
                <a:cubicBezTo>
                  <a:pt x="15602" y="17850"/>
                  <a:pt x="14536" y="18537"/>
                  <a:pt x="13374" y="19065"/>
                </a:cubicBezTo>
                <a:cubicBezTo>
                  <a:pt x="12212" y="19593"/>
                  <a:pt x="11146" y="19910"/>
                  <a:pt x="10129" y="20068"/>
                </a:cubicBezTo>
                <a:cubicBezTo>
                  <a:pt x="9354" y="20174"/>
                  <a:pt x="8531" y="20174"/>
                  <a:pt x="7756" y="20068"/>
                </a:cubicBezTo>
                <a:cubicBezTo>
                  <a:pt x="7078" y="19963"/>
                  <a:pt x="6449" y="19804"/>
                  <a:pt x="5916" y="19540"/>
                </a:cubicBezTo>
                <a:cubicBezTo>
                  <a:pt x="5335" y="19223"/>
                  <a:pt x="4705" y="18854"/>
                  <a:pt x="4172" y="18431"/>
                </a:cubicBezTo>
                <a:cubicBezTo>
                  <a:pt x="3688" y="18009"/>
                  <a:pt x="3301" y="17586"/>
                  <a:pt x="2913" y="17058"/>
                </a:cubicBezTo>
                <a:cubicBezTo>
                  <a:pt x="2526" y="16477"/>
                  <a:pt x="2187" y="15896"/>
                  <a:pt x="1945" y="15315"/>
                </a:cubicBezTo>
                <a:cubicBezTo>
                  <a:pt x="1751" y="14840"/>
                  <a:pt x="1654" y="14312"/>
                  <a:pt x="1557" y="13784"/>
                </a:cubicBezTo>
                <a:cubicBezTo>
                  <a:pt x="1460" y="13097"/>
                  <a:pt x="1460" y="12358"/>
                  <a:pt x="1557" y="11619"/>
                </a:cubicBezTo>
                <a:cubicBezTo>
                  <a:pt x="1654" y="10932"/>
                  <a:pt x="1799" y="10298"/>
                  <a:pt x="2090" y="9612"/>
                </a:cubicBezTo>
                <a:cubicBezTo>
                  <a:pt x="2429" y="8820"/>
                  <a:pt x="2816" y="8027"/>
                  <a:pt x="3252" y="7394"/>
                </a:cubicBezTo>
                <a:cubicBezTo>
                  <a:pt x="3833" y="6654"/>
                  <a:pt x="4511" y="5915"/>
                  <a:pt x="5432" y="5123"/>
                </a:cubicBezTo>
                <a:cubicBezTo>
                  <a:pt x="6013" y="4647"/>
                  <a:pt x="6546" y="4172"/>
                  <a:pt x="7127" y="3908"/>
                </a:cubicBezTo>
                <a:cubicBezTo>
                  <a:pt x="7127" y="3908"/>
                  <a:pt x="7175" y="3908"/>
                  <a:pt x="7224" y="3855"/>
                </a:cubicBezTo>
                <a:cubicBezTo>
                  <a:pt x="7369" y="3855"/>
                  <a:pt x="7563" y="3855"/>
                  <a:pt x="7708" y="3802"/>
                </a:cubicBezTo>
                <a:cubicBezTo>
                  <a:pt x="8144" y="3697"/>
                  <a:pt x="8483" y="3274"/>
                  <a:pt x="8628" y="2799"/>
                </a:cubicBezTo>
                <a:cubicBezTo>
                  <a:pt x="8676" y="2693"/>
                  <a:pt x="8676" y="2535"/>
                  <a:pt x="8676" y="2429"/>
                </a:cubicBezTo>
                <a:cubicBezTo>
                  <a:pt x="8822" y="2377"/>
                  <a:pt x="9015" y="2324"/>
                  <a:pt x="9161" y="2271"/>
                </a:cubicBezTo>
                <a:cubicBezTo>
                  <a:pt x="9887" y="2060"/>
                  <a:pt x="10614" y="1848"/>
                  <a:pt x="11292" y="1743"/>
                </a:cubicBezTo>
                <a:cubicBezTo>
                  <a:pt x="11824" y="1690"/>
                  <a:pt x="12357" y="1690"/>
                  <a:pt x="12938" y="1743"/>
                </a:cubicBezTo>
                <a:cubicBezTo>
                  <a:pt x="13616" y="1848"/>
                  <a:pt x="14246" y="2007"/>
                  <a:pt x="14827" y="2271"/>
                </a:cubicBezTo>
                <a:cubicBezTo>
                  <a:pt x="15263" y="2482"/>
                  <a:pt x="15699" y="2746"/>
                  <a:pt x="16086" y="3063"/>
                </a:cubicBezTo>
                <a:cubicBezTo>
                  <a:pt x="16764" y="3644"/>
                  <a:pt x="17394" y="4383"/>
                  <a:pt x="18024" y="5176"/>
                </a:cubicBezTo>
                <a:cubicBezTo>
                  <a:pt x="18556" y="5968"/>
                  <a:pt x="19041" y="6813"/>
                  <a:pt x="19380" y="7658"/>
                </a:cubicBezTo>
                <a:cubicBezTo>
                  <a:pt x="19719" y="8608"/>
                  <a:pt x="19961" y="9401"/>
                  <a:pt x="20058" y="10193"/>
                </a:cubicBezTo>
                <a:cubicBezTo>
                  <a:pt x="20154" y="10615"/>
                  <a:pt x="20154" y="11038"/>
                  <a:pt x="20106" y="11460"/>
                </a:cubicBezTo>
                <a:close/>
              </a:path>
            </a:pathLst>
          </a:custGeom>
          <a:solidFill>
            <a:srgbClr val="C3922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5" name="Shape">
            <a:extLst>
              <a:ext uri="{FF2B5EF4-FFF2-40B4-BE49-F238E27FC236}">
                <a16:creationId xmlns:a16="http://schemas.microsoft.com/office/drawing/2014/main" id="{DDB00FDD-500B-1162-0F63-CFDE1D6C1311}"/>
              </a:ext>
            </a:extLst>
          </p:cNvPr>
          <p:cNvSpPr/>
          <p:nvPr/>
        </p:nvSpPr>
        <p:spPr>
          <a:xfrm>
            <a:off x="6968084" y="3623198"/>
            <a:ext cx="2553521" cy="2349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600" extrusionOk="0">
                <a:moveTo>
                  <a:pt x="21317" y="8714"/>
                </a:moveTo>
                <a:cubicBezTo>
                  <a:pt x="20784" y="6496"/>
                  <a:pt x="19622" y="4383"/>
                  <a:pt x="17975" y="2641"/>
                </a:cubicBezTo>
                <a:cubicBezTo>
                  <a:pt x="17249" y="1848"/>
                  <a:pt x="16425" y="1215"/>
                  <a:pt x="15650" y="845"/>
                </a:cubicBezTo>
                <a:cubicBezTo>
                  <a:pt x="14779" y="422"/>
                  <a:pt x="13810" y="158"/>
                  <a:pt x="12696" y="53"/>
                </a:cubicBezTo>
                <a:cubicBezTo>
                  <a:pt x="12502" y="53"/>
                  <a:pt x="12309" y="0"/>
                  <a:pt x="12163" y="0"/>
                </a:cubicBezTo>
                <a:cubicBezTo>
                  <a:pt x="11243" y="0"/>
                  <a:pt x="10372" y="211"/>
                  <a:pt x="9597" y="422"/>
                </a:cubicBezTo>
                <a:cubicBezTo>
                  <a:pt x="9112" y="581"/>
                  <a:pt x="8628" y="687"/>
                  <a:pt x="8192" y="898"/>
                </a:cubicBezTo>
                <a:cubicBezTo>
                  <a:pt x="8095" y="951"/>
                  <a:pt x="7950" y="1003"/>
                  <a:pt x="7853" y="1056"/>
                </a:cubicBezTo>
                <a:cubicBezTo>
                  <a:pt x="7611" y="951"/>
                  <a:pt x="7369" y="951"/>
                  <a:pt x="7078" y="1003"/>
                </a:cubicBezTo>
                <a:cubicBezTo>
                  <a:pt x="6449" y="1162"/>
                  <a:pt x="5964" y="1532"/>
                  <a:pt x="5528" y="1901"/>
                </a:cubicBezTo>
                <a:cubicBezTo>
                  <a:pt x="5335" y="2060"/>
                  <a:pt x="5141" y="2271"/>
                  <a:pt x="4947" y="2429"/>
                </a:cubicBezTo>
                <a:cubicBezTo>
                  <a:pt x="4802" y="2588"/>
                  <a:pt x="4657" y="2693"/>
                  <a:pt x="4511" y="2852"/>
                </a:cubicBezTo>
                <a:lnTo>
                  <a:pt x="4269" y="3063"/>
                </a:lnTo>
                <a:cubicBezTo>
                  <a:pt x="3398" y="3908"/>
                  <a:pt x="2671" y="4753"/>
                  <a:pt x="1993" y="5704"/>
                </a:cubicBezTo>
                <a:cubicBezTo>
                  <a:pt x="1412" y="6601"/>
                  <a:pt x="879" y="7658"/>
                  <a:pt x="492" y="8925"/>
                </a:cubicBezTo>
                <a:cubicBezTo>
                  <a:pt x="153" y="9981"/>
                  <a:pt x="-41" y="11249"/>
                  <a:pt x="7" y="12464"/>
                </a:cubicBezTo>
                <a:cubicBezTo>
                  <a:pt x="7" y="12992"/>
                  <a:pt x="56" y="13573"/>
                  <a:pt x="201" y="14206"/>
                </a:cubicBezTo>
                <a:cubicBezTo>
                  <a:pt x="298" y="14734"/>
                  <a:pt x="443" y="15263"/>
                  <a:pt x="734" y="15949"/>
                </a:cubicBezTo>
                <a:cubicBezTo>
                  <a:pt x="1121" y="16953"/>
                  <a:pt x="1751" y="17903"/>
                  <a:pt x="2574" y="18854"/>
                </a:cubicBezTo>
                <a:cubicBezTo>
                  <a:pt x="2913" y="19223"/>
                  <a:pt x="3252" y="19540"/>
                  <a:pt x="3785" y="19910"/>
                </a:cubicBezTo>
                <a:cubicBezTo>
                  <a:pt x="4221" y="20227"/>
                  <a:pt x="4705" y="20544"/>
                  <a:pt x="5238" y="20808"/>
                </a:cubicBezTo>
                <a:cubicBezTo>
                  <a:pt x="6206" y="21283"/>
                  <a:pt x="7224" y="21547"/>
                  <a:pt x="8434" y="21600"/>
                </a:cubicBezTo>
                <a:cubicBezTo>
                  <a:pt x="8628" y="21600"/>
                  <a:pt x="8822" y="21600"/>
                  <a:pt x="9015" y="21600"/>
                </a:cubicBezTo>
                <a:cubicBezTo>
                  <a:pt x="9887" y="21600"/>
                  <a:pt x="10759" y="21494"/>
                  <a:pt x="11728" y="21230"/>
                </a:cubicBezTo>
                <a:cubicBezTo>
                  <a:pt x="12745" y="20966"/>
                  <a:pt x="13810" y="20544"/>
                  <a:pt x="14876" y="19963"/>
                </a:cubicBezTo>
                <a:cubicBezTo>
                  <a:pt x="15796" y="19487"/>
                  <a:pt x="16716" y="18854"/>
                  <a:pt x="17685" y="18009"/>
                </a:cubicBezTo>
                <a:cubicBezTo>
                  <a:pt x="18702" y="17164"/>
                  <a:pt x="19428" y="16372"/>
                  <a:pt x="20009" y="15527"/>
                </a:cubicBezTo>
                <a:cubicBezTo>
                  <a:pt x="20639" y="14576"/>
                  <a:pt x="21123" y="13520"/>
                  <a:pt x="21365" y="12358"/>
                </a:cubicBezTo>
                <a:cubicBezTo>
                  <a:pt x="21511" y="11830"/>
                  <a:pt x="21559" y="11249"/>
                  <a:pt x="21511" y="10668"/>
                </a:cubicBezTo>
                <a:cubicBezTo>
                  <a:pt x="21559" y="10034"/>
                  <a:pt x="21462" y="9453"/>
                  <a:pt x="21317" y="8714"/>
                </a:cubicBezTo>
                <a:close/>
                <a:moveTo>
                  <a:pt x="20106" y="11460"/>
                </a:moveTo>
                <a:cubicBezTo>
                  <a:pt x="20009" y="11988"/>
                  <a:pt x="19864" y="12516"/>
                  <a:pt x="19670" y="13097"/>
                </a:cubicBezTo>
                <a:cubicBezTo>
                  <a:pt x="19428" y="13678"/>
                  <a:pt x="19137" y="14259"/>
                  <a:pt x="18798" y="14734"/>
                </a:cubicBezTo>
                <a:cubicBezTo>
                  <a:pt x="18266" y="15474"/>
                  <a:pt x="17588" y="16213"/>
                  <a:pt x="16619" y="17005"/>
                </a:cubicBezTo>
                <a:cubicBezTo>
                  <a:pt x="15602" y="17850"/>
                  <a:pt x="14536" y="18537"/>
                  <a:pt x="13374" y="19065"/>
                </a:cubicBezTo>
                <a:cubicBezTo>
                  <a:pt x="12212" y="19593"/>
                  <a:pt x="11146" y="19910"/>
                  <a:pt x="10129" y="20068"/>
                </a:cubicBezTo>
                <a:cubicBezTo>
                  <a:pt x="9354" y="20174"/>
                  <a:pt x="8531" y="20174"/>
                  <a:pt x="7756" y="20068"/>
                </a:cubicBezTo>
                <a:cubicBezTo>
                  <a:pt x="7078" y="19963"/>
                  <a:pt x="6449" y="19804"/>
                  <a:pt x="5916" y="19540"/>
                </a:cubicBezTo>
                <a:cubicBezTo>
                  <a:pt x="5335" y="19223"/>
                  <a:pt x="4705" y="18854"/>
                  <a:pt x="4172" y="18431"/>
                </a:cubicBezTo>
                <a:cubicBezTo>
                  <a:pt x="3688" y="18009"/>
                  <a:pt x="3301" y="17586"/>
                  <a:pt x="2913" y="17058"/>
                </a:cubicBezTo>
                <a:cubicBezTo>
                  <a:pt x="2526" y="16477"/>
                  <a:pt x="2187" y="15896"/>
                  <a:pt x="1945" y="15315"/>
                </a:cubicBezTo>
                <a:cubicBezTo>
                  <a:pt x="1751" y="14840"/>
                  <a:pt x="1654" y="14312"/>
                  <a:pt x="1557" y="13784"/>
                </a:cubicBezTo>
                <a:cubicBezTo>
                  <a:pt x="1460" y="13097"/>
                  <a:pt x="1460" y="12358"/>
                  <a:pt x="1557" y="11619"/>
                </a:cubicBezTo>
                <a:cubicBezTo>
                  <a:pt x="1654" y="10932"/>
                  <a:pt x="1799" y="10298"/>
                  <a:pt x="2090" y="9612"/>
                </a:cubicBezTo>
                <a:cubicBezTo>
                  <a:pt x="2429" y="8820"/>
                  <a:pt x="2816" y="8027"/>
                  <a:pt x="3252" y="7394"/>
                </a:cubicBezTo>
                <a:cubicBezTo>
                  <a:pt x="3833" y="6654"/>
                  <a:pt x="4511" y="5915"/>
                  <a:pt x="5432" y="5123"/>
                </a:cubicBezTo>
                <a:cubicBezTo>
                  <a:pt x="6013" y="4647"/>
                  <a:pt x="6546" y="4172"/>
                  <a:pt x="7127" y="3908"/>
                </a:cubicBezTo>
                <a:cubicBezTo>
                  <a:pt x="7127" y="3908"/>
                  <a:pt x="7175" y="3908"/>
                  <a:pt x="7224" y="3855"/>
                </a:cubicBezTo>
                <a:cubicBezTo>
                  <a:pt x="7369" y="3855"/>
                  <a:pt x="7563" y="3855"/>
                  <a:pt x="7708" y="3802"/>
                </a:cubicBezTo>
                <a:cubicBezTo>
                  <a:pt x="8144" y="3697"/>
                  <a:pt x="8483" y="3274"/>
                  <a:pt x="8628" y="2799"/>
                </a:cubicBezTo>
                <a:cubicBezTo>
                  <a:pt x="8676" y="2693"/>
                  <a:pt x="8676" y="2535"/>
                  <a:pt x="8676" y="2429"/>
                </a:cubicBezTo>
                <a:cubicBezTo>
                  <a:pt x="8822" y="2377"/>
                  <a:pt x="9015" y="2324"/>
                  <a:pt x="9161" y="2271"/>
                </a:cubicBezTo>
                <a:cubicBezTo>
                  <a:pt x="9887" y="2060"/>
                  <a:pt x="10614" y="1848"/>
                  <a:pt x="11292" y="1743"/>
                </a:cubicBezTo>
                <a:cubicBezTo>
                  <a:pt x="11824" y="1690"/>
                  <a:pt x="12357" y="1690"/>
                  <a:pt x="12938" y="1743"/>
                </a:cubicBezTo>
                <a:cubicBezTo>
                  <a:pt x="13616" y="1848"/>
                  <a:pt x="14246" y="2007"/>
                  <a:pt x="14827" y="2271"/>
                </a:cubicBezTo>
                <a:cubicBezTo>
                  <a:pt x="15263" y="2482"/>
                  <a:pt x="15699" y="2746"/>
                  <a:pt x="16086" y="3063"/>
                </a:cubicBezTo>
                <a:cubicBezTo>
                  <a:pt x="16764" y="3644"/>
                  <a:pt x="17394" y="4383"/>
                  <a:pt x="18024" y="5176"/>
                </a:cubicBezTo>
                <a:cubicBezTo>
                  <a:pt x="18556" y="5968"/>
                  <a:pt x="19041" y="6813"/>
                  <a:pt x="19380" y="7658"/>
                </a:cubicBezTo>
                <a:cubicBezTo>
                  <a:pt x="19719" y="8608"/>
                  <a:pt x="19961" y="9401"/>
                  <a:pt x="20058" y="10193"/>
                </a:cubicBezTo>
                <a:cubicBezTo>
                  <a:pt x="20154" y="10615"/>
                  <a:pt x="20154" y="11038"/>
                  <a:pt x="20106" y="11460"/>
                </a:cubicBezTo>
                <a:close/>
              </a:path>
            </a:pathLst>
          </a:custGeom>
          <a:solidFill>
            <a:srgbClr val="C3922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EFF5E45-5B8A-89AE-45CA-79F8B0A2256D}"/>
              </a:ext>
            </a:extLst>
          </p:cNvPr>
          <p:cNvSpPr txBox="1"/>
          <p:nvPr/>
        </p:nvSpPr>
        <p:spPr>
          <a:xfrm>
            <a:off x="2857697" y="4334479"/>
            <a:ext cx="1892545" cy="124649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1500" noProof="1">
                <a:latin typeface="Arial" panose="020B0604020202020204" pitchFamily="34" charset="0"/>
                <a:cs typeface="Arial" panose="020B0604020202020204" pitchFamily="34" charset="0"/>
              </a:rPr>
              <a:t>Understand how the competitors with and without a creative director fair against Gap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2B71CFF-4A02-4B75-4CD1-D9FE0B27A416}"/>
              </a:ext>
            </a:extLst>
          </p:cNvPr>
          <p:cNvSpPr txBox="1"/>
          <p:nvPr/>
        </p:nvSpPr>
        <p:spPr>
          <a:xfrm>
            <a:off x="5149727" y="1919305"/>
            <a:ext cx="1892545" cy="107721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1600" noProof="1">
                <a:latin typeface="Arial" panose="020B0604020202020204" pitchFamily="34" charset="0"/>
                <a:cs typeface="Arial" panose="020B0604020202020204" pitchFamily="34" charset="0"/>
              </a:rPr>
              <a:t>Analyze what customers are saying about GAP and its competitors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7FB537AB-F76F-195E-A700-DC8444D3936D}"/>
              </a:ext>
            </a:extLst>
          </p:cNvPr>
          <p:cNvSpPr txBox="1"/>
          <p:nvPr/>
        </p:nvSpPr>
        <p:spPr>
          <a:xfrm>
            <a:off x="9357380" y="2042416"/>
            <a:ext cx="1892545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1600" noProof="1">
                <a:latin typeface="Arial" panose="020B0604020202020204" pitchFamily="34" charset="0"/>
                <a:cs typeface="Arial" panose="020B0604020202020204" pitchFamily="34" charset="0"/>
              </a:rPr>
              <a:t>Realize the difference in the three brands at play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4CC791F-C6D1-1C6F-4107-EF14A3FB4BD9}"/>
              </a:ext>
            </a:extLst>
          </p:cNvPr>
          <p:cNvSpPr txBox="1"/>
          <p:nvPr/>
        </p:nvSpPr>
        <p:spPr>
          <a:xfrm>
            <a:off x="7294005" y="4319948"/>
            <a:ext cx="1892545" cy="107721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1600" noProof="1">
                <a:latin typeface="Arial" panose="020B0604020202020204" pitchFamily="34" charset="0"/>
                <a:cs typeface="Arial" panose="020B0604020202020204" pitchFamily="34" charset="0"/>
              </a:rPr>
              <a:t>Analyze what fashion styles are currently trending and selling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921CF-3F31-61E8-C0E0-21A2C5B63101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ta Science Wallpaper Hd - carrotapp">
            <a:extLst>
              <a:ext uri="{FF2B5EF4-FFF2-40B4-BE49-F238E27FC236}">
                <a16:creationId xmlns:a16="http://schemas.microsoft.com/office/drawing/2014/main" id="{FD122DC5-D591-4CFA-4514-E0E3D919C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3" r="-4"/>
          <a:stretch/>
        </p:blipFill>
        <p:spPr bwMode="auto">
          <a:xfrm>
            <a:off x="1689191" y="1346646"/>
            <a:ext cx="4385145" cy="438912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Multiple sources can be accessed to analyze the pulse of customer and redefine style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AD7A14-7777-E859-95D4-146783DF98BF}"/>
              </a:ext>
            </a:extLst>
          </p:cNvPr>
          <p:cNvGrpSpPr/>
          <p:nvPr/>
        </p:nvGrpSpPr>
        <p:grpSpPr>
          <a:xfrm>
            <a:off x="4397055" y="3237351"/>
            <a:ext cx="6820530" cy="510612"/>
            <a:chOff x="4397055" y="3273636"/>
            <a:chExt cx="6820530" cy="51061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C8419-899B-1C6C-3179-069F46091599}"/>
                </a:ext>
              </a:extLst>
            </p:cNvPr>
            <p:cNvSpPr/>
            <p:nvPr/>
          </p:nvSpPr>
          <p:spPr>
            <a:xfrm>
              <a:off x="4777141" y="3273636"/>
              <a:ext cx="6440444" cy="510612"/>
            </a:xfrm>
            <a:custGeom>
              <a:avLst/>
              <a:gdLst>
                <a:gd name="connsiteX0" fmla="*/ 0 w 6440444"/>
                <a:gd name="connsiteY0" fmla="*/ 0 h 510612"/>
                <a:gd name="connsiteX1" fmla="*/ 6184990 w 6440444"/>
                <a:gd name="connsiteY1" fmla="*/ 0 h 510612"/>
                <a:gd name="connsiteX2" fmla="*/ 6440444 w 6440444"/>
                <a:gd name="connsiteY2" fmla="*/ 255306 h 510612"/>
                <a:gd name="connsiteX3" fmla="*/ 6184990 w 6440444"/>
                <a:gd name="connsiteY3" fmla="*/ 510612 h 510612"/>
                <a:gd name="connsiteX4" fmla="*/ 0 w 6440444"/>
                <a:gd name="connsiteY4" fmla="*/ 510612 h 5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444" h="510612">
                  <a:moveTo>
                    <a:pt x="0" y="0"/>
                  </a:moveTo>
                  <a:lnTo>
                    <a:pt x="6184990" y="0"/>
                  </a:lnTo>
                  <a:cubicBezTo>
                    <a:pt x="6325821" y="0"/>
                    <a:pt x="6440444" y="114510"/>
                    <a:pt x="6440444" y="255306"/>
                  </a:cubicBezTo>
                  <a:cubicBezTo>
                    <a:pt x="6440444" y="396103"/>
                    <a:pt x="6325821" y="510612"/>
                    <a:pt x="6184990" y="510612"/>
                  </a:cubicBezTo>
                  <a:lnTo>
                    <a:pt x="0" y="510612"/>
                  </a:lnTo>
                  <a:close/>
                </a:path>
              </a:pathLst>
            </a:custGeom>
            <a:solidFill>
              <a:srgbClr val="2E76C3"/>
            </a:solidFill>
            <a:ln w="12700">
              <a:miter lim="400000"/>
            </a:ln>
          </p:spPr>
          <p:txBody>
            <a:bodyPr wrap="square" lIns="1737360" tIns="38100" rIns="38100" bIns="381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trends and analytics to extract trending keywords</a:t>
              </a: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D4970823-2816-BB41-85F6-D84E0252AD11}"/>
                </a:ext>
              </a:extLst>
            </p:cNvPr>
            <p:cNvSpPr/>
            <p:nvPr/>
          </p:nvSpPr>
          <p:spPr>
            <a:xfrm>
              <a:off x="4397055" y="3273636"/>
              <a:ext cx="1706682" cy="5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56"/>
                    <a:pt x="1449" y="21600"/>
                    <a:pt x="3231" y="21600"/>
                  </a:cubicBezTo>
                  <a:lnTo>
                    <a:pt x="21404" y="21600"/>
                  </a:lnTo>
                  <a:cubicBezTo>
                    <a:pt x="21522" y="18065"/>
                    <a:pt x="21600" y="14465"/>
                    <a:pt x="21600" y="10800"/>
                  </a:cubicBezTo>
                  <a:cubicBezTo>
                    <a:pt x="21600" y="7135"/>
                    <a:pt x="21541" y="3535"/>
                    <a:pt x="21404" y="0"/>
                  </a:cubicBezTo>
                  <a:lnTo>
                    <a:pt x="3231" y="0"/>
                  </a:lnTo>
                  <a:cubicBezTo>
                    <a:pt x="1449" y="0"/>
                    <a:pt x="0" y="4844"/>
                    <a:pt x="0" y="10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44" name="Graphic 43" descr="Statistics with solid fill">
              <a:extLst>
                <a:ext uri="{FF2B5EF4-FFF2-40B4-BE49-F238E27FC236}">
                  <a16:creationId xmlns:a16="http://schemas.microsoft.com/office/drawing/2014/main" id="{54C2967D-DAA9-6636-F89F-A565FCC8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8541" y="3294372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682F72-C90A-13AD-A1F5-A1365E8472EA}"/>
              </a:ext>
            </a:extLst>
          </p:cNvPr>
          <p:cNvGrpSpPr/>
          <p:nvPr/>
        </p:nvGrpSpPr>
        <p:grpSpPr>
          <a:xfrm>
            <a:off x="4397056" y="2448844"/>
            <a:ext cx="6820529" cy="510612"/>
            <a:chOff x="4397056" y="2670187"/>
            <a:chExt cx="6820529" cy="51061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7A6BE55-C771-20C7-1DD4-A851D8BF5802}"/>
                </a:ext>
              </a:extLst>
            </p:cNvPr>
            <p:cNvSpPr/>
            <p:nvPr/>
          </p:nvSpPr>
          <p:spPr>
            <a:xfrm>
              <a:off x="4777141" y="2670187"/>
              <a:ext cx="6440444" cy="510612"/>
            </a:xfrm>
            <a:custGeom>
              <a:avLst/>
              <a:gdLst>
                <a:gd name="connsiteX0" fmla="*/ 0 w 6440444"/>
                <a:gd name="connsiteY0" fmla="*/ 0 h 510612"/>
                <a:gd name="connsiteX1" fmla="*/ 6184990 w 6440444"/>
                <a:gd name="connsiteY1" fmla="*/ 0 h 510612"/>
                <a:gd name="connsiteX2" fmla="*/ 6440444 w 6440444"/>
                <a:gd name="connsiteY2" fmla="*/ 255306 h 510612"/>
                <a:gd name="connsiteX3" fmla="*/ 6184990 w 6440444"/>
                <a:gd name="connsiteY3" fmla="*/ 510612 h 510612"/>
                <a:gd name="connsiteX4" fmla="*/ 0 w 6440444"/>
                <a:gd name="connsiteY4" fmla="*/ 510612 h 5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444" h="510612">
                  <a:moveTo>
                    <a:pt x="0" y="0"/>
                  </a:moveTo>
                  <a:lnTo>
                    <a:pt x="6184990" y="0"/>
                  </a:lnTo>
                  <a:cubicBezTo>
                    <a:pt x="6325821" y="0"/>
                    <a:pt x="6440444" y="114510"/>
                    <a:pt x="6440444" y="255306"/>
                  </a:cubicBezTo>
                  <a:cubicBezTo>
                    <a:pt x="6440444" y="396103"/>
                    <a:pt x="6325821" y="510612"/>
                    <a:pt x="6184990" y="510612"/>
                  </a:cubicBezTo>
                  <a:lnTo>
                    <a:pt x="0" y="510612"/>
                  </a:lnTo>
                  <a:close/>
                </a:path>
              </a:pathLst>
            </a:custGeom>
            <a:solidFill>
              <a:srgbClr val="002060"/>
            </a:solidFill>
            <a:ln w="12700">
              <a:miter lim="400000"/>
            </a:ln>
          </p:spPr>
          <p:txBody>
            <a:bodyPr wrap="square" lIns="1554480" tIns="38100" rIns="38100" bIns="381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E-commerce platforms for reviews, sentiments &amp; top sellers</a:t>
              </a:r>
              <a:endParaRPr sz="150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43AA34E7-18CB-78F1-0837-C6E9DBF1BF72}"/>
                </a:ext>
              </a:extLst>
            </p:cNvPr>
            <p:cNvSpPr/>
            <p:nvPr/>
          </p:nvSpPr>
          <p:spPr>
            <a:xfrm>
              <a:off x="4397056" y="2670187"/>
              <a:ext cx="1677280" cy="5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56"/>
                    <a:pt x="1475" y="21600"/>
                    <a:pt x="3288" y="21600"/>
                  </a:cubicBezTo>
                  <a:lnTo>
                    <a:pt x="21600" y="21600"/>
                  </a:lnTo>
                  <a:cubicBezTo>
                    <a:pt x="21241" y="14073"/>
                    <a:pt x="20584" y="6807"/>
                    <a:pt x="19707" y="0"/>
                  </a:cubicBezTo>
                  <a:lnTo>
                    <a:pt x="3288" y="0"/>
                  </a:lnTo>
                  <a:cubicBezTo>
                    <a:pt x="1475" y="0"/>
                    <a:pt x="0" y="4844"/>
                    <a:pt x="0" y="1080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46" name="Graphic 45" descr="Ecommerce with solid fill">
              <a:extLst>
                <a:ext uri="{FF2B5EF4-FFF2-40B4-BE49-F238E27FC236}">
                  <a16:creationId xmlns:a16="http://schemas.microsoft.com/office/drawing/2014/main" id="{90F9823D-BEA3-EFF8-0BBE-AAEF375D2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8541" y="2696892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D9CFA-2CFB-F533-5B61-FFBA4550C0D7}"/>
              </a:ext>
            </a:extLst>
          </p:cNvPr>
          <p:cNvGrpSpPr/>
          <p:nvPr/>
        </p:nvGrpSpPr>
        <p:grpSpPr>
          <a:xfrm>
            <a:off x="4397055" y="4814364"/>
            <a:ext cx="6820530" cy="510612"/>
            <a:chOff x="4397055" y="4480535"/>
            <a:chExt cx="6820530" cy="51061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F1B0C5-674B-B9BE-711D-84A2799C8BAF}"/>
                </a:ext>
              </a:extLst>
            </p:cNvPr>
            <p:cNvSpPr/>
            <p:nvPr/>
          </p:nvSpPr>
          <p:spPr>
            <a:xfrm>
              <a:off x="4777141" y="4480535"/>
              <a:ext cx="6440444" cy="510612"/>
            </a:xfrm>
            <a:custGeom>
              <a:avLst/>
              <a:gdLst>
                <a:gd name="connsiteX0" fmla="*/ 0 w 6440444"/>
                <a:gd name="connsiteY0" fmla="*/ 0 h 510612"/>
                <a:gd name="connsiteX1" fmla="*/ 6184990 w 6440444"/>
                <a:gd name="connsiteY1" fmla="*/ 0 h 510612"/>
                <a:gd name="connsiteX2" fmla="*/ 6440444 w 6440444"/>
                <a:gd name="connsiteY2" fmla="*/ 255306 h 510612"/>
                <a:gd name="connsiteX3" fmla="*/ 6184990 w 6440444"/>
                <a:gd name="connsiteY3" fmla="*/ 510612 h 510612"/>
                <a:gd name="connsiteX4" fmla="*/ 0 w 6440444"/>
                <a:gd name="connsiteY4" fmla="*/ 510612 h 5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444" h="510612">
                  <a:moveTo>
                    <a:pt x="0" y="0"/>
                  </a:moveTo>
                  <a:lnTo>
                    <a:pt x="6184990" y="0"/>
                  </a:lnTo>
                  <a:cubicBezTo>
                    <a:pt x="6325821" y="0"/>
                    <a:pt x="6440444" y="114510"/>
                    <a:pt x="6440444" y="255306"/>
                  </a:cubicBezTo>
                  <a:cubicBezTo>
                    <a:pt x="6440444" y="396103"/>
                    <a:pt x="6325821" y="510612"/>
                    <a:pt x="6184990" y="510612"/>
                  </a:cubicBezTo>
                  <a:lnTo>
                    <a:pt x="0" y="510612"/>
                  </a:lnTo>
                  <a:close/>
                </a:path>
              </a:pathLst>
            </a:custGeom>
            <a:solidFill>
              <a:srgbClr val="4CC1EF">
                <a:lumMod val="75000"/>
              </a:srgbClr>
            </a:solidFill>
            <a:ln w="12700">
              <a:miter lim="400000"/>
            </a:ln>
          </p:spPr>
          <p:txBody>
            <a:bodyPr wrap="square" lIns="1280160" tIns="38100" rIns="38100" bIns="381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information across the three brands to identify differences</a:t>
              </a: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E08BF42-1955-7D6B-A3F3-23F74499FF3E}"/>
                </a:ext>
              </a:extLst>
            </p:cNvPr>
            <p:cNvSpPr/>
            <p:nvPr/>
          </p:nvSpPr>
          <p:spPr>
            <a:xfrm>
              <a:off x="4397055" y="4480535"/>
              <a:ext cx="1488511" cy="5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16756"/>
                    <a:pt x="1662" y="21600"/>
                    <a:pt x="3705" y="21600"/>
                  </a:cubicBezTo>
                  <a:lnTo>
                    <a:pt x="16638" y="21600"/>
                  </a:lnTo>
                  <a:cubicBezTo>
                    <a:pt x="18614" y="15120"/>
                    <a:pt x="20298" y="7920"/>
                    <a:pt x="21600" y="0"/>
                  </a:cubicBezTo>
                  <a:lnTo>
                    <a:pt x="3705" y="0"/>
                  </a:lnTo>
                  <a:cubicBezTo>
                    <a:pt x="1662" y="0"/>
                    <a:pt x="0" y="4844"/>
                    <a:pt x="0" y="10800"/>
                  </a:cubicBez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48" name="Graphic 47" descr="Database with solid fill">
              <a:extLst>
                <a:ext uri="{FF2B5EF4-FFF2-40B4-BE49-F238E27FC236}">
                  <a16:creationId xmlns:a16="http://schemas.microsoft.com/office/drawing/2014/main" id="{91EBEEAB-3081-47C5-50DE-E383DA94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48541" y="4492913"/>
              <a:ext cx="457200" cy="4572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246143-810B-6A22-EAB9-D8D9C467507A}"/>
              </a:ext>
            </a:extLst>
          </p:cNvPr>
          <p:cNvGrpSpPr/>
          <p:nvPr/>
        </p:nvGrpSpPr>
        <p:grpSpPr>
          <a:xfrm>
            <a:off x="4397055" y="1660337"/>
            <a:ext cx="6820530" cy="510612"/>
            <a:chOff x="4397055" y="2066737"/>
            <a:chExt cx="6820530" cy="51061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9445B9-1087-3BC7-2668-A393AB602885}"/>
                </a:ext>
              </a:extLst>
            </p:cNvPr>
            <p:cNvSpPr/>
            <p:nvPr/>
          </p:nvSpPr>
          <p:spPr>
            <a:xfrm>
              <a:off x="4777141" y="2066737"/>
              <a:ext cx="6440444" cy="510612"/>
            </a:xfrm>
            <a:custGeom>
              <a:avLst/>
              <a:gdLst>
                <a:gd name="connsiteX0" fmla="*/ 0 w 6440444"/>
                <a:gd name="connsiteY0" fmla="*/ 0 h 510612"/>
                <a:gd name="connsiteX1" fmla="*/ 6184990 w 6440444"/>
                <a:gd name="connsiteY1" fmla="*/ 0 h 510612"/>
                <a:gd name="connsiteX2" fmla="*/ 6440444 w 6440444"/>
                <a:gd name="connsiteY2" fmla="*/ 255306 h 510612"/>
                <a:gd name="connsiteX3" fmla="*/ 6184990 w 6440444"/>
                <a:gd name="connsiteY3" fmla="*/ 510612 h 510612"/>
                <a:gd name="connsiteX4" fmla="*/ 0 w 6440444"/>
                <a:gd name="connsiteY4" fmla="*/ 510612 h 5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444" h="510612">
                  <a:moveTo>
                    <a:pt x="0" y="0"/>
                  </a:moveTo>
                  <a:lnTo>
                    <a:pt x="6184990" y="0"/>
                  </a:lnTo>
                  <a:cubicBezTo>
                    <a:pt x="6325821" y="0"/>
                    <a:pt x="6440444" y="114510"/>
                    <a:pt x="6440444" y="255306"/>
                  </a:cubicBezTo>
                  <a:cubicBezTo>
                    <a:pt x="6440444" y="396103"/>
                    <a:pt x="6325821" y="510612"/>
                    <a:pt x="6184990" y="510612"/>
                  </a:cubicBezTo>
                  <a:lnTo>
                    <a:pt x="0" y="5106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1280160" tIns="38100" rIns="38100" bIns="381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Social media websites for keywords and feedback on brands</a:t>
              </a: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1552B6E4-F01F-6B6E-745D-636CBCB0F059}"/>
                </a:ext>
              </a:extLst>
            </p:cNvPr>
            <p:cNvSpPr/>
            <p:nvPr/>
          </p:nvSpPr>
          <p:spPr>
            <a:xfrm>
              <a:off x="4397055" y="2066737"/>
              <a:ext cx="1488511" cy="5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16756"/>
                    <a:pt x="1662" y="21600"/>
                    <a:pt x="3705" y="21600"/>
                  </a:cubicBezTo>
                  <a:lnTo>
                    <a:pt x="21600" y="21600"/>
                  </a:lnTo>
                  <a:cubicBezTo>
                    <a:pt x="20298" y="13745"/>
                    <a:pt x="18614" y="6480"/>
                    <a:pt x="16638" y="0"/>
                  </a:cubicBezTo>
                  <a:lnTo>
                    <a:pt x="3705" y="0"/>
                  </a:lnTo>
                  <a:cubicBezTo>
                    <a:pt x="1662" y="65"/>
                    <a:pt x="0" y="4844"/>
                    <a:pt x="0" y="1080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Graphic 49" descr="Connections with solid fill">
              <a:extLst>
                <a:ext uri="{FF2B5EF4-FFF2-40B4-BE49-F238E27FC236}">
                  <a16:creationId xmlns:a16="http://schemas.microsoft.com/office/drawing/2014/main" id="{9D93B394-137F-4B0C-334C-5D3357AB4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48541" y="2102555"/>
              <a:ext cx="457200" cy="4572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9BCE2-3D97-268B-DF5C-EA8E9210604F}"/>
              </a:ext>
            </a:extLst>
          </p:cNvPr>
          <p:cNvGrpSpPr/>
          <p:nvPr/>
        </p:nvGrpSpPr>
        <p:grpSpPr>
          <a:xfrm>
            <a:off x="4397056" y="4025858"/>
            <a:ext cx="6820529" cy="510612"/>
            <a:chOff x="4397056" y="3877086"/>
            <a:chExt cx="6820529" cy="51061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F4CF09-FB27-6F98-1170-982FFB3BD075}"/>
                </a:ext>
              </a:extLst>
            </p:cNvPr>
            <p:cNvSpPr/>
            <p:nvPr/>
          </p:nvSpPr>
          <p:spPr>
            <a:xfrm>
              <a:off x="4777141" y="3877086"/>
              <a:ext cx="6440444" cy="510612"/>
            </a:xfrm>
            <a:custGeom>
              <a:avLst/>
              <a:gdLst>
                <a:gd name="connsiteX0" fmla="*/ 0 w 6440444"/>
                <a:gd name="connsiteY0" fmla="*/ 0 h 510612"/>
                <a:gd name="connsiteX1" fmla="*/ 6184990 w 6440444"/>
                <a:gd name="connsiteY1" fmla="*/ 0 h 510612"/>
                <a:gd name="connsiteX2" fmla="*/ 6440444 w 6440444"/>
                <a:gd name="connsiteY2" fmla="*/ 255306 h 510612"/>
                <a:gd name="connsiteX3" fmla="*/ 6184990 w 6440444"/>
                <a:gd name="connsiteY3" fmla="*/ 510612 h 510612"/>
                <a:gd name="connsiteX4" fmla="*/ 0 w 6440444"/>
                <a:gd name="connsiteY4" fmla="*/ 510612 h 5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444" h="510612">
                  <a:moveTo>
                    <a:pt x="0" y="0"/>
                  </a:moveTo>
                  <a:lnTo>
                    <a:pt x="6184990" y="0"/>
                  </a:lnTo>
                  <a:cubicBezTo>
                    <a:pt x="6325821" y="0"/>
                    <a:pt x="6440444" y="114510"/>
                    <a:pt x="6440444" y="255306"/>
                  </a:cubicBezTo>
                  <a:cubicBezTo>
                    <a:pt x="6440444" y="396103"/>
                    <a:pt x="6325821" y="510612"/>
                    <a:pt x="6184990" y="510612"/>
                  </a:cubicBezTo>
                  <a:lnTo>
                    <a:pt x="0" y="510612"/>
                  </a:lnTo>
                  <a:close/>
                </a:path>
              </a:pathLst>
            </a:custGeom>
            <a:solidFill>
              <a:srgbClr val="4C2EC3"/>
            </a:solidFill>
            <a:ln w="12700">
              <a:miter lim="400000"/>
            </a:ln>
          </p:spPr>
          <p:txBody>
            <a:bodyPr wrap="square" lIns="1554480" tIns="38100" rIns="38100" bIns="381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noProof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Collaborate with fashion forecasting agencies</a:t>
              </a: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443B7AB7-2145-73B0-CDEE-FD0858CC0683}"/>
                </a:ext>
              </a:extLst>
            </p:cNvPr>
            <p:cNvSpPr/>
            <p:nvPr/>
          </p:nvSpPr>
          <p:spPr>
            <a:xfrm>
              <a:off x="4397056" y="3877086"/>
              <a:ext cx="1677280" cy="51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56"/>
                    <a:pt x="1475" y="21600"/>
                    <a:pt x="3288" y="21600"/>
                  </a:cubicBezTo>
                  <a:lnTo>
                    <a:pt x="19707" y="21600"/>
                  </a:lnTo>
                  <a:cubicBezTo>
                    <a:pt x="20584" y="14793"/>
                    <a:pt x="21241" y="7527"/>
                    <a:pt x="21600" y="0"/>
                  </a:cubicBezTo>
                  <a:lnTo>
                    <a:pt x="3288" y="0"/>
                  </a:lnTo>
                  <a:cubicBezTo>
                    <a:pt x="1475" y="0"/>
                    <a:pt x="0" y="4844"/>
                    <a:pt x="0" y="1080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56" name="Graphic 55" descr="Handshake with solid fill">
              <a:extLst>
                <a:ext uri="{FF2B5EF4-FFF2-40B4-BE49-F238E27FC236}">
                  <a16:creationId xmlns:a16="http://schemas.microsoft.com/office/drawing/2014/main" id="{5D9147DF-1C3A-2C84-BEA7-BC54829E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8541" y="3901498"/>
              <a:ext cx="457200" cy="457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83C357-7C52-BD86-09E7-1612B5C8B004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Data 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367247" y="2058954"/>
            <a:ext cx="11457505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latin typeface="Arial"/>
                <a:cs typeface="Arial"/>
              </a:rPr>
              <a:t>How do we assess if Gap benefits from the big data approach over the Creative director?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82FD014-42E7-D46C-36C4-4ECBBC253B18}"/>
              </a:ext>
            </a:extLst>
          </p:cNvPr>
          <p:cNvCxnSpPr/>
          <p:nvPr/>
        </p:nvCxnSpPr>
        <p:spPr>
          <a:xfrm flipV="1">
            <a:off x="-5643" y="1952977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DE010C-F228-341A-0A69-BA288BC94953}"/>
              </a:ext>
            </a:extLst>
          </p:cNvPr>
          <p:cNvCxnSpPr>
            <a:cxnSpLocks/>
          </p:cNvCxnSpPr>
          <p:nvPr/>
        </p:nvCxnSpPr>
        <p:spPr>
          <a:xfrm flipV="1">
            <a:off x="-5643" y="4154310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6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6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GAP has been performing low despite the major changes made in the organization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03E1F5F-EFEB-D2B7-0AF5-0909EDEDC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31138"/>
              </p:ext>
            </p:extLst>
          </p:nvPr>
        </p:nvGraphicFramePr>
        <p:xfrm>
          <a:off x="458723" y="1878094"/>
          <a:ext cx="5760720" cy="347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92CDE96-7CE1-875D-D477-153BF920116C}"/>
              </a:ext>
            </a:extLst>
          </p:cNvPr>
          <p:cNvSpPr txBox="1"/>
          <p:nvPr/>
        </p:nvSpPr>
        <p:spPr>
          <a:xfrm>
            <a:off x="561780" y="1444682"/>
            <a:ext cx="4990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Annual Net Income for GAP ($ in millions)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DEA689-32D9-FAC7-1C92-5D5ACE88F7EA}"/>
              </a:ext>
            </a:extLst>
          </p:cNvPr>
          <p:cNvCxnSpPr>
            <a:cxnSpLocks/>
          </p:cNvCxnSpPr>
          <p:nvPr/>
        </p:nvCxnSpPr>
        <p:spPr>
          <a:xfrm>
            <a:off x="632895" y="1714309"/>
            <a:ext cx="30625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4A6AAEA-1DE2-F961-FA5D-8E0828845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85683"/>
              </p:ext>
            </p:extLst>
          </p:nvPr>
        </p:nvGraphicFramePr>
        <p:xfrm>
          <a:off x="6429831" y="1855792"/>
          <a:ext cx="5762169" cy="347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631040-458E-985A-6540-6E0C7EFF095B}"/>
              </a:ext>
            </a:extLst>
          </p:cNvPr>
          <p:cNvSpPr txBox="1"/>
          <p:nvPr/>
        </p:nvSpPr>
        <p:spPr>
          <a:xfrm>
            <a:off x="6619970" y="1444682"/>
            <a:ext cx="4990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Annual Net Income for American Eagle ($ in millions)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C2CBC8-8D53-4EBA-C903-F1ECB7E0BCB1}"/>
              </a:ext>
            </a:extLst>
          </p:cNvPr>
          <p:cNvCxnSpPr>
            <a:cxnSpLocks/>
          </p:cNvCxnSpPr>
          <p:nvPr/>
        </p:nvCxnSpPr>
        <p:spPr>
          <a:xfrm>
            <a:off x="6691085" y="1714309"/>
            <a:ext cx="30625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186DE35-BEDE-8C93-44E2-A3CD59BAB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38833"/>
              </p:ext>
            </p:extLst>
          </p:nvPr>
        </p:nvGraphicFramePr>
        <p:xfrm>
          <a:off x="1141472" y="5282600"/>
          <a:ext cx="488392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392">
                  <a:extLst>
                    <a:ext uri="{9D8B030D-6E8A-4147-A177-3AD203B41FA5}">
                      <a16:colId xmlns:a16="http://schemas.microsoft.com/office/drawing/2014/main" val="2383826373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417741192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601301040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042349623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322593739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233244594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56621381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930624855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237985225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4167702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12.7%</a:t>
                      </a:r>
                      <a:endParaRPr lang="en-US" sz="9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-1.4%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-27.0%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-26.5%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25.4%</a:t>
                      </a:r>
                      <a:endParaRPr lang="en-US" sz="9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18.2%</a:t>
                      </a:r>
                      <a:endParaRPr lang="en-US" sz="9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-65.0%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-289.4%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138.4%</a:t>
                      </a:r>
                      <a:endParaRPr lang="en-US" sz="9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-178.9%</a:t>
                      </a:r>
                      <a:endParaRPr lang="en-US" sz="9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996101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C93C64-98DF-03F2-30CE-78F89BE44659}"/>
              </a:ext>
            </a:extLst>
          </p:cNvPr>
          <p:cNvCxnSpPr>
            <a:cxnSpLocks/>
          </p:cNvCxnSpPr>
          <p:nvPr/>
        </p:nvCxnSpPr>
        <p:spPr>
          <a:xfrm>
            <a:off x="6337428" y="1282392"/>
            <a:ext cx="0" cy="41907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9C37DA5-1B32-7243-A31B-52E27EAA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40906"/>
              </p:ext>
            </p:extLst>
          </p:nvPr>
        </p:nvGraphicFramePr>
        <p:xfrm>
          <a:off x="7123062" y="5282600"/>
          <a:ext cx="488392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392">
                  <a:extLst>
                    <a:ext uri="{9D8B030D-6E8A-4147-A177-3AD203B41FA5}">
                      <a16:colId xmlns:a16="http://schemas.microsoft.com/office/drawing/2014/main" val="2383826373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417741192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601301040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042349623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322593739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233244594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566213811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1930624855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237985225"/>
                    </a:ext>
                  </a:extLst>
                </a:gridCol>
                <a:gridCol w="488392">
                  <a:extLst>
                    <a:ext uri="{9D8B030D-6E8A-4147-A177-3AD203B41FA5}">
                      <a16:colId xmlns:a16="http://schemas.microsoft.com/office/drawing/2014/main" val="34167702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52.6%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-64.2%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172.5%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-27.1%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-209.4%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301.0%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99610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03254D5-7D81-D1E4-2183-64A9AF970D7C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sec.gov.us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93F6E-BE04-7008-CB2E-220684E81C6D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Analysis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345EA-B599-74E8-15D6-A2513D3373A3}"/>
              </a:ext>
            </a:extLst>
          </p:cNvPr>
          <p:cNvSpPr txBox="1"/>
          <p:nvPr/>
        </p:nvSpPr>
        <p:spPr>
          <a:xfrm>
            <a:off x="755010" y="5697942"/>
            <a:ext cx="10314879" cy="523220"/>
          </a:xfrm>
          <a:prstGeom prst="rect">
            <a:avLst/>
          </a:prstGeom>
          <a:noFill/>
          <a:ln>
            <a:solidFill>
              <a:srgbClr val="C3922E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Competitor analysis: American Eagle with a creative director can be seen showing steady growth and a more stable performance when compared to Gap Inc,</a:t>
            </a:r>
          </a:p>
        </p:txBody>
      </p:sp>
    </p:spTree>
    <p:extLst>
      <p:ext uri="{BB962C8B-B14F-4D97-AF65-F5344CB8AC3E}">
        <p14:creationId xmlns:p14="http://schemas.microsoft.com/office/powerpoint/2010/main" val="23640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Critics are also wary of the new approach adopted by GAP and do not see any positive outlook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52DEEE-F7BC-049C-569D-19690580F01B}"/>
              </a:ext>
            </a:extLst>
          </p:cNvPr>
          <p:cNvSpPr txBox="1"/>
          <p:nvPr/>
        </p:nvSpPr>
        <p:spPr>
          <a:xfrm>
            <a:off x="2808594" y="6200352"/>
            <a:ext cx="68981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source: https://www.wsj.com/articles/as-gap-struggles-its-analytical-ceo-prizes-data-over-design-1480282911</a:t>
            </a: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https://www.forbes.com/sites/laurendebter/2019/11/07/gaps-ceo-art-peck-is-stepping-down/?sh=131a8797f10f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https://qz.com/429796/watch-uniqlo-sneak-up-on-gap-as-the-worlds-go-to-source-for-everyday-basics</a:t>
            </a:r>
            <a:endParaRPr lang="en-US" sz="9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https://qz.com/846941/gaps-ceo-art-peck-missed-the-brands-biggest-problem-when-he-called-creative-directors-false-messiahs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88CDE-69A3-2D4F-E32D-BD18FEE080EF}"/>
              </a:ext>
            </a:extLst>
          </p:cNvPr>
          <p:cNvGrpSpPr/>
          <p:nvPr/>
        </p:nvGrpSpPr>
        <p:grpSpPr>
          <a:xfrm>
            <a:off x="458724" y="1202423"/>
            <a:ext cx="5897880" cy="1959877"/>
            <a:chOff x="458724" y="1202423"/>
            <a:chExt cx="5897880" cy="1959877"/>
          </a:xfrm>
        </p:grpSpPr>
        <p:pic>
          <p:nvPicPr>
            <p:cNvPr id="8" name="Picture 7" descr="A close up of a text&#10;&#10;Description automatically generated">
              <a:extLst>
                <a:ext uri="{FF2B5EF4-FFF2-40B4-BE49-F238E27FC236}">
                  <a16:creationId xmlns:a16="http://schemas.microsoft.com/office/drawing/2014/main" id="{4D639294-FF39-01F5-D9B8-D9323133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4" y="1501140"/>
              <a:ext cx="5897880" cy="1661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90" name="Picture 2" descr="Wsj Logo Transparent - img-lard">
              <a:extLst>
                <a:ext uri="{FF2B5EF4-FFF2-40B4-BE49-F238E27FC236}">
                  <a16:creationId xmlns:a16="http://schemas.microsoft.com/office/drawing/2014/main" id="{A353018A-96C0-BF9A-8D23-2C336CD0B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1" t="36542" r="3997" b="43436"/>
            <a:stretch/>
          </p:blipFill>
          <p:spPr bwMode="auto">
            <a:xfrm>
              <a:off x="458724" y="1202423"/>
              <a:ext cx="2855742" cy="35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21C3DC-F70F-1300-D298-BA1E698E1F7F}"/>
              </a:ext>
            </a:extLst>
          </p:cNvPr>
          <p:cNvGrpSpPr/>
          <p:nvPr/>
        </p:nvGrpSpPr>
        <p:grpSpPr>
          <a:xfrm>
            <a:off x="456840" y="4439018"/>
            <a:ext cx="5943600" cy="1417375"/>
            <a:chOff x="456840" y="4439018"/>
            <a:chExt cx="5943600" cy="1417375"/>
          </a:xfrm>
        </p:grpSpPr>
        <p:pic>
          <p:nvPicPr>
            <p:cNvPr id="10" name="Picture 9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68AF3C9D-17B4-1006-FBD9-FCB3091C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40" y="4829598"/>
              <a:ext cx="5943600" cy="10267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687673-ACC7-5E0C-E00D-BF42E38B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840" y="4439018"/>
              <a:ext cx="3315163" cy="39058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107ABF-5467-F6E9-C61B-395E7A5ED8BF}"/>
              </a:ext>
            </a:extLst>
          </p:cNvPr>
          <p:cNvGrpSpPr/>
          <p:nvPr/>
        </p:nvGrpSpPr>
        <p:grpSpPr>
          <a:xfrm>
            <a:off x="5361605" y="3288782"/>
            <a:ext cx="5943600" cy="1474306"/>
            <a:chOff x="5143892" y="3099766"/>
            <a:chExt cx="5943600" cy="1474306"/>
          </a:xfrm>
        </p:grpSpPr>
        <p:pic>
          <p:nvPicPr>
            <p:cNvPr id="9" name="Picture 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37F4C41C-83D4-6CA5-64EE-D1B5124E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92" y="3490127"/>
              <a:ext cx="5943600" cy="10839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9FE5ED1-7D6E-F7A2-2B3E-FB3DD682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3892" y="3099766"/>
              <a:ext cx="3315163" cy="390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5BD8A6-86D4-5A3E-384F-A245A567255E}"/>
              </a:ext>
            </a:extLst>
          </p:cNvPr>
          <p:cNvGrpSpPr/>
          <p:nvPr/>
        </p:nvGrpSpPr>
        <p:grpSpPr>
          <a:xfrm>
            <a:off x="7247952" y="1437938"/>
            <a:ext cx="4105848" cy="1627522"/>
            <a:chOff x="7476552" y="1318646"/>
            <a:chExt cx="4105848" cy="16275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FF131-A87A-CA15-6C4D-4A928C268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76552" y="1717272"/>
              <a:ext cx="4105848" cy="12288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636812-2315-B2BF-34B1-F088324F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6552" y="1318646"/>
              <a:ext cx="1171739" cy="39058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87CA40-9D7A-8527-FE1D-BE181DB05D4C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4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8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367247" y="2705725"/>
            <a:ext cx="1145750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latin typeface="Arial"/>
                <a:cs typeface="Arial"/>
              </a:rPr>
              <a:t>What is there on the web to feed a data-driven creative model?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94F8AF-2106-F7B7-DCD1-12A0BA51D0B7}"/>
              </a:ext>
            </a:extLst>
          </p:cNvPr>
          <p:cNvCxnSpPr/>
          <p:nvPr/>
        </p:nvCxnSpPr>
        <p:spPr>
          <a:xfrm flipV="1">
            <a:off x="-5643" y="2277532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F2407-73BE-1B0D-E3A0-F087C130490D}"/>
              </a:ext>
            </a:extLst>
          </p:cNvPr>
          <p:cNvCxnSpPr>
            <a:cxnSpLocks/>
          </p:cNvCxnSpPr>
          <p:nvPr/>
        </p:nvCxnSpPr>
        <p:spPr>
          <a:xfrm flipV="1">
            <a:off x="-5643" y="4478866"/>
            <a:ext cx="12203285" cy="31044"/>
          </a:xfrm>
          <a:prstGeom prst="straightConnector1">
            <a:avLst/>
          </a:prstGeom>
          <a:ln w="57150">
            <a:solidFill>
              <a:srgbClr val="C39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7A63099-C26E-2C96-2DCA-FC58EF68AB7F}"/>
              </a:ext>
            </a:extLst>
          </p:cNvPr>
          <p:cNvSpPr/>
          <p:nvPr/>
        </p:nvSpPr>
        <p:spPr>
          <a:xfrm>
            <a:off x="6547555" y="0"/>
            <a:ext cx="5644444" cy="6857999"/>
          </a:xfrm>
          <a:prstGeom prst="rect">
            <a:avLst/>
          </a:prstGeom>
          <a:solidFill>
            <a:srgbClr val="C39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861956-1F64-3390-A1DF-0EADF64C8EF4}"/>
              </a:ext>
            </a:extLst>
          </p:cNvPr>
          <p:cNvCxnSpPr>
            <a:cxnSpLocks/>
          </p:cNvCxnSpPr>
          <p:nvPr/>
        </p:nvCxnSpPr>
        <p:spPr>
          <a:xfrm>
            <a:off x="458724" y="885371"/>
            <a:ext cx="1127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fficial School Logo - Purdue Business">
            <a:extLst>
              <a:ext uri="{FF2B5EF4-FFF2-40B4-BE49-F238E27FC236}">
                <a16:creationId xmlns:a16="http://schemas.microsoft.com/office/drawing/2014/main" id="{13052237-28F8-967B-D564-DC2E2ECAA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" y="6383231"/>
            <a:ext cx="2377440" cy="25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DFEC681-C03D-897D-B559-D6C0073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72E5-AFB3-40BF-AB36-9A20ACBC3F01}" type="slidenum">
              <a:rPr lang="en-US" smtClean="0"/>
              <a:t>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66F3E-2A74-C22D-FF88-454693C72F2D}"/>
              </a:ext>
            </a:extLst>
          </p:cNvPr>
          <p:cNvSpPr txBox="1"/>
          <p:nvPr/>
        </p:nvSpPr>
        <p:spPr>
          <a:xfrm>
            <a:off x="458724" y="61517"/>
            <a:ext cx="93695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Information about the key trends can be extracted from best sellers' pages on various e-commerce stores such as Amazon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F4789-B938-398C-AFFE-884BFABC1D00}"/>
              </a:ext>
            </a:extLst>
          </p:cNvPr>
          <p:cNvSpPr txBox="1"/>
          <p:nvPr/>
        </p:nvSpPr>
        <p:spPr>
          <a:xfrm>
            <a:off x="2907069" y="6400634"/>
            <a:ext cx="5289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Amazon best sellers page for Women’s hoodies; extracted 10/3/2023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41B4C0-8EC9-9E51-CB0C-8603D5FEA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15461"/>
              </p:ext>
            </p:extLst>
          </p:nvPr>
        </p:nvGraphicFramePr>
        <p:xfrm>
          <a:off x="2085099" y="1023858"/>
          <a:ext cx="2377440" cy="5095582"/>
        </p:xfrm>
        <a:graphic>
          <a:graphicData uri="http://schemas.openxmlformats.org/drawingml/2006/table">
            <a:tbl>
              <a:tblPr/>
              <a:tblGrid>
                <a:gridCol w="1188720">
                  <a:extLst>
                    <a:ext uri="{9D8B030D-6E8A-4147-A177-3AD203B41FA5}">
                      <a16:colId xmlns:a16="http://schemas.microsoft.com/office/drawing/2014/main" val="190241576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06534429"/>
                    </a:ext>
                  </a:extLst>
                </a:gridCol>
              </a:tblGrid>
              <a:tr h="3034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Occurrence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9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37492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Sleeve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150565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Pullover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202463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68073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Sweatshirts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060067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63865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Casual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503795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Womens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466772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Oversized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01607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Hoodies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75909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30361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82163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Sweatshirt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4520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Women's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11676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Fleece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631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Clothes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802575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Women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58115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Crewneck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21476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Hoodie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051223"/>
                  </a:ext>
                </a:extLst>
              </a:tr>
              <a:tr h="252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Fashion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392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17153"/>
                  </a:ext>
                </a:extLst>
              </a:tr>
            </a:tbl>
          </a:graphicData>
        </a:graphic>
      </p:graphicFrame>
      <p:sp>
        <p:nvSpPr>
          <p:cNvPr id="8" name="Shape">
            <a:extLst>
              <a:ext uri="{FF2B5EF4-FFF2-40B4-BE49-F238E27FC236}">
                <a16:creationId xmlns:a16="http://schemas.microsoft.com/office/drawing/2014/main" id="{4FD16190-E670-3CC0-07A1-7A211D8A57DD}"/>
              </a:ext>
            </a:extLst>
          </p:cNvPr>
          <p:cNvSpPr/>
          <p:nvPr/>
        </p:nvSpPr>
        <p:spPr>
          <a:xfrm rot="20284581" flipV="1">
            <a:off x="4414551" y="3394633"/>
            <a:ext cx="2000874" cy="1631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BA2F-1BFA-1593-9A72-2BA959F4281E}"/>
              </a:ext>
            </a:extLst>
          </p:cNvPr>
          <p:cNvSpPr txBox="1"/>
          <p:nvPr/>
        </p:nvSpPr>
        <p:spPr>
          <a:xfrm>
            <a:off x="4835589" y="4072587"/>
            <a:ext cx="13497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43%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of the products have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 zip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910D576E-7522-0B5E-2975-73861EA609BB}"/>
              </a:ext>
            </a:extLst>
          </p:cNvPr>
          <p:cNvSpPr/>
          <p:nvPr/>
        </p:nvSpPr>
        <p:spPr>
          <a:xfrm rot="1315419" flipH="1" flipV="1">
            <a:off x="116410" y="1604019"/>
            <a:ext cx="2000873" cy="1546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3C371-093D-9186-C431-2512953B514C}"/>
              </a:ext>
            </a:extLst>
          </p:cNvPr>
          <p:cNvSpPr txBox="1"/>
          <p:nvPr/>
        </p:nvSpPr>
        <p:spPr>
          <a:xfrm>
            <a:off x="235353" y="2202350"/>
            <a:ext cx="1561407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2/3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hoodies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long on the best sellers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55BBB3-BA83-DCA3-F508-EE31943E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98937"/>
              </p:ext>
            </p:extLst>
          </p:nvPr>
        </p:nvGraphicFramePr>
        <p:xfrm>
          <a:off x="7845777" y="1015999"/>
          <a:ext cx="3197507" cy="385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715">
                  <a:extLst>
                    <a:ext uri="{9D8B030D-6E8A-4147-A177-3AD203B41FA5}">
                      <a16:colId xmlns:a16="http://schemas.microsoft.com/office/drawing/2014/main" val="2976136789"/>
                    </a:ext>
                  </a:extLst>
                </a:gridCol>
                <a:gridCol w="1662792">
                  <a:extLst>
                    <a:ext uri="{9D8B030D-6E8A-4147-A177-3AD203B41FA5}">
                      <a16:colId xmlns:a16="http://schemas.microsoft.com/office/drawing/2014/main" val="593984702"/>
                    </a:ext>
                  </a:extLst>
                </a:gridCol>
              </a:tblGrid>
              <a:tr h="342034">
                <a:tc>
                  <a:txBody>
                    <a:bodyPr/>
                    <a:lstStyle/>
                    <a:p>
                      <a:pPr marL="0" lvl="0" algn="ctr" defTabSz="914400" rtl="0" eaLnBrk="1" fontAlgn="b" latinLnBrk="0" hangingPunct="1">
                        <a:buNone/>
                      </a:pPr>
                      <a:r>
                        <a:rPr lang="en-US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Features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>
                          <a:solidFill>
                            <a:schemeClr val="bg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Coefficients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611421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Fleece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0.05358699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789594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Product Sizes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0.05165633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657351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Hoodies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0.050942757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514186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Oversize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0.016560041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689314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Product Price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0.009370684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31615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High Rise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0.004255074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377547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Baggy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0.003941086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866015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Pockets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0.00352115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61158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Product Colors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0.001182131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310396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Cropped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0.000799225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788403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Jeans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-0.038569748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4384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Jeggings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-0.045627063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59009"/>
                  </a:ext>
                </a:extLst>
              </a:tr>
              <a:tr h="270027">
                <a:tc>
                  <a:txBody>
                    <a:bodyPr/>
                    <a:lstStyle/>
                    <a:p>
                      <a:pPr marL="91440"/>
                      <a:r>
                        <a:rPr lang="en-US" sz="1400">
                          <a:effectLst/>
                          <a:latin typeface="Arial"/>
                        </a:rPr>
                        <a:t>Crewneck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400">
                          <a:latin typeface="Arial"/>
                        </a:rPr>
                        <a:t>-0.045824454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280742"/>
                  </a:ext>
                </a:extLst>
              </a:tr>
            </a:tbl>
          </a:graphicData>
        </a:graphic>
      </p:graphicFrame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1C58CD1B-2710-FCFE-06C0-53B768E632F7}"/>
              </a:ext>
            </a:extLst>
          </p:cNvPr>
          <p:cNvSpPr/>
          <p:nvPr/>
        </p:nvSpPr>
        <p:spPr>
          <a:xfrm>
            <a:off x="7634111" y="5094110"/>
            <a:ext cx="3626555" cy="973666"/>
          </a:xfrm>
          <a:prstGeom prst="snip1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72C2D-B06F-3AB9-BDFD-0B584B89BC0A}"/>
              </a:ext>
            </a:extLst>
          </p:cNvPr>
          <p:cNvSpPr txBox="1"/>
          <p:nvPr/>
        </p:nvSpPr>
        <p:spPr>
          <a:xfrm>
            <a:off x="7634110" y="5094110"/>
            <a:ext cx="36265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 </a:t>
            </a:r>
            <a:r>
              <a:rPr lang="en-US" b="1">
                <a:ea typeface="Calibri"/>
                <a:cs typeface="Calibri"/>
              </a:rPr>
              <a:t>regression analysis </a:t>
            </a:r>
            <a:r>
              <a:rPr lang="en-US">
                <a:ea typeface="Calibri"/>
                <a:cs typeface="Calibri"/>
              </a:rPr>
              <a:t>can show which </a:t>
            </a:r>
            <a:r>
              <a:rPr lang="en-US" b="1">
                <a:ea typeface="Calibri"/>
                <a:cs typeface="Calibri"/>
              </a:rPr>
              <a:t>features contribute </a:t>
            </a:r>
            <a:r>
              <a:rPr lang="en-US">
                <a:ea typeface="Calibri"/>
                <a:cs typeface="Calibri"/>
              </a:rPr>
              <a:t>towards a </a:t>
            </a:r>
            <a:r>
              <a:rPr lang="en-US" b="1">
                <a:ea typeface="Calibri"/>
                <a:cs typeface="Calibri"/>
              </a:rPr>
              <a:t>better rating </a:t>
            </a:r>
            <a:r>
              <a:rPr lang="en-US">
                <a:ea typeface="Calibri"/>
                <a:cs typeface="Calibri"/>
              </a:rPr>
              <a:t>on Amazon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18ED2-E7A3-B1DD-B7EE-6711B7B78A23}"/>
              </a:ext>
            </a:extLst>
          </p:cNvPr>
          <p:cNvSpPr txBox="1"/>
          <p:nvPr/>
        </p:nvSpPr>
        <p:spPr>
          <a:xfrm>
            <a:off x="9821333" y="-1"/>
            <a:ext cx="2370666" cy="307777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3922E"/>
                </a:solidFill>
                <a:latin typeface="Arial"/>
                <a:ea typeface="Calibri"/>
                <a:cs typeface="Arial"/>
              </a:rPr>
              <a:t>Regression Modelling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6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Anam Saeed</dc:creator>
  <cp:revision>1</cp:revision>
  <dcterms:created xsi:type="dcterms:W3CDTF">2023-10-02T18:10:43Z</dcterms:created>
  <dcterms:modified xsi:type="dcterms:W3CDTF">2023-10-04T03:59:30Z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2023-10-04T00:17:58Z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baf07666-ffb3-404b-9ca7-359c796dc553</vt:lpwstr>
  </property>
  <property fmtid="{D5CDD505-2E9C-101B-9397-08002B2CF9AE}" pid="8" name="MSIP_Label_4044bd30-2ed7-4c9d-9d12-46200872a97b_ContentBits">
    <vt:lpwstr>0</vt:lpwstr>
  </property>
</Properties>
</file>